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5AD9-3740-44D6-8C3E-52B957AC8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7E5D9-6AD7-4C7C-9E3F-81C285DAB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75CB2-9D24-4058-8CC6-156B10DE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C0E9-0E98-4E4C-BC58-EEDA1216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ECE81-EB19-4859-AD71-CE901D82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644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78B66-40A7-4E11-B9F9-C5E532FA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3A4E5E-4123-4EB5-A259-597DB4E94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15CF1-4E47-4747-9513-AEBDB0BF7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B584-33D0-4714-9EC4-1753C9A2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35EAD-ACA9-4CFA-985B-7DC1F6064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4F71A-A585-44D8-BE4B-E3D000BC3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6E2B84-DD6A-47D0-9717-CA2C8F4D76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08F63-B8D0-4384-BACA-18534D1C1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0D6A4-4A31-4384-A277-57C943BF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F8D10-5F49-4F48-B1CF-F77C38E6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993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E127-3013-480B-B8F3-FBC6848C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6382A-D9A4-4EFF-9A70-088740CA0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EB3A3-CA21-47AD-BB34-2D877199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8A79E-0478-4B50-802D-A3AE3429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4494-F66A-45F0-AAB2-71F9CE2F0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77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AC52-D8EC-47CA-AF80-CF78ACCD1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2AA810-44D0-424B-A986-83E549865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9DD38-9A36-446C-ADCD-0998C3AF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52411-AA94-4FC2-BA13-11450365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C25AA-7EDA-4F5A-8754-B06DA29A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4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E8228-7D8E-4E85-9C4C-F280D77DE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95A8D-2311-4330-8D0F-B214489C6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2A3071-B58C-4A0D-B15D-73DD0CA70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B620E-94B5-4226-AC59-EE76036B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BBC0D-78B2-46E4-8F75-37B731B1A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EF63E-709E-4627-A699-4D458595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5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677D-16BA-4E72-B344-2C5058C58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E1A0-876A-45A8-8E32-F5AFEBFF1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BD322-9FC5-4640-9077-0AEE820C1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1C0CD-9D9C-432F-A4AB-E1DAD841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697ABC-10B6-4BBA-BE77-5B9E95A8E2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D699BB-FA81-4857-A7C8-E2686488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15BD76-241B-42A8-9F49-4201EEA3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5103F-8AA2-40F6-B5DC-D6D1782D4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3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43D9-4E26-4A57-AA01-CF3C0B57D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1F7A8D-0A0E-438F-B870-FE155793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837D94-A0E7-41CE-9DE8-EE059B3C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CC7453-C814-4592-B612-C297E79B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6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FB5BC5-AC6E-406E-A82B-FB31B79C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809C04-F5B9-4F26-8199-4AC19B59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06F4F-4A1B-4857-84A2-0B4F0BD9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69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B294-E6DF-4622-8DD6-10A586051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04AD6-8E7C-4E1C-BF23-AC309FFC9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C6E068-4623-4AE7-B3B9-95F0FE2E9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555538-BC6D-4FF1-8FE5-0701BD35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9D3F9-B130-481C-A7D1-C48941920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E08F5-F04F-47F0-B30B-88C99C22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1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F85D-D26A-4A59-AC21-C759CEBFB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8A86E4-4188-4F75-A030-FDA7F143D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81818-4507-401C-8021-42154AA18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2CFA16-93E4-4994-89FB-B4299ADC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947C2-BAEC-429B-BF3E-DBCFE7377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69F42-FD0D-4810-A979-80495E09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7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038ED-2453-4377-9AAD-D08E16AD8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A808F-FD40-43ED-8A32-6C3F83BC0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6A13C-6DE4-4E74-969E-F89C10378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6216F-DC38-4D85-BAFC-913DD6C63E52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AB82E-8B52-4095-BB3C-18423287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3706-6EA1-4021-B922-35CB8CCC1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50344-6292-4595-B63C-B5CFF2AC83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38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4A047DF-8F2D-499D-AD08-80600B31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Andy Goldsworthy Research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83D6EE3-3F07-4C76-A125-19DBB7710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297"/>
            <a:ext cx="3129643" cy="4351338"/>
          </a:xfrm>
        </p:spPr>
        <p:txBody>
          <a:bodyPr/>
          <a:lstStyle/>
          <a:p>
            <a:r>
              <a:rPr lang="en-US" dirty="0"/>
              <a:t>3+ pictures of his work here. Choose images that might give you ideas when you work in his style </a:t>
            </a:r>
            <a:endParaRPr lang="en-GB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09B1990-2440-4155-B512-B1D97E269843}"/>
              </a:ext>
            </a:extLst>
          </p:cNvPr>
          <p:cNvSpPr txBox="1">
            <a:spLocks/>
          </p:cNvSpPr>
          <p:nvPr/>
        </p:nvSpPr>
        <p:spPr>
          <a:xfrm>
            <a:off x="4531178" y="1809297"/>
            <a:ext cx="68226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Andy Goldsworthy’s creates his photographs by…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 creates patterns using…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Something I like about the way he uses </a:t>
            </a:r>
            <a:r>
              <a:rPr lang="en-US" dirty="0" err="1"/>
              <a:t>colour</a:t>
            </a:r>
            <a:r>
              <a:rPr lang="en-US" dirty="0"/>
              <a:t> is…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could work in his style by…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39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2A62217DCDBD4A90928ECE35D16FC2" ma:contentTypeVersion="13" ma:contentTypeDescription="Create a new document." ma:contentTypeScope="" ma:versionID="8ee995f073f5befb9dc4e5bfbfec8983">
  <xsd:schema xmlns:xsd="http://www.w3.org/2001/XMLSchema" xmlns:xs="http://www.w3.org/2001/XMLSchema" xmlns:p="http://schemas.microsoft.com/office/2006/metadata/properties" xmlns:ns3="21fed4ba-e233-40ff-b274-7df2b654cf47" xmlns:ns4="3fdc836a-37d6-412e-a69d-7a54299e8381" targetNamespace="http://schemas.microsoft.com/office/2006/metadata/properties" ma:root="true" ma:fieldsID="06e93214d645667fa7af9eae80c899cd" ns3:_="" ns4:_="">
    <xsd:import namespace="21fed4ba-e233-40ff-b274-7df2b654cf47"/>
    <xsd:import namespace="3fdc836a-37d6-412e-a69d-7a54299e838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fed4ba-e233-40ff-b274-7df2b654cf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c836a-37d6-412e-a69d-7a54299e838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404343-7989-4BC0-BC4E-F73C77E3F6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fed4ba-e233-40ff-b274-7df2b654cf47"/>
    <ds:schemaRef ds:uri="3fdc836a-37d6-412e-a69d-7a54299e83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7D67E8E-E479-4A2C-A750-71EDEF15A3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9B03FE-431A-4935-B805-57234A2EED45}">
  <ds:schemaRefs>
    <ds:schemaRef ds:uri="http://purl.org/dc/dcmitype/"/>
    <ds:schemaRef ds:uri="http://purl.org/dc/elements/1.1/"/>
    <ds:schemaRef ds:uri="21fed4ba-e233-40ff-b274-7df2b654cf47"/>
    <ds:schemaRef ds:uri="3fdc836a-37d6-412e-a69d-7a54299e8381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Andy Goldsworthy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Andy Goldsworthy Research</dc:title>
  <dc:creator>Mrs L Crawford</dc:creator>
  <cp:lastModifiedBy>Mrs L Crawford</cp:lastModifiedBy>
  <cp:revision>1</cp:revision>
  <dcterms:created xsi:type="dcterms:W3CDTF">2020-09-09T06:51:12Z</dcterms:created>
  <dcterms:modified xsi:type="dcterms:W3CDTF">2020-09-09T06:56:36Z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0x010100982A62217DCDBD4A90928ECE35D16FC2</vt:lpwstr>
  </property>
</Properties>
</file>