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2A386-8F74-4932-AE16-033654E57788}" v="18" dt="2021-12-08T13:46:24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L Crawford" userId="c0586109-af1b-421b-9281-c4ba13868ee9" providerId="ADAL" clId="{E132A386-8F74-4932-AE16-033654E57788}"/>
    <pc:docChg chg="undo custSel addSld modSld sldOrd">
      <pc:chgData name="Mrs L Crawford" userId="c0586109-af1b-421b-9281-c4ba13868ee9" providerId="ADAL" clId="{E132A386-8F74-4932-AE16-033654E57788}" dt="2021-12-08T13:49:07.985" v="961" actId="5793"/>
      <pc:docMkLst>
        <pc:docMk/>
      </pc:docMkLst>
      <pc:sldChg chg="modSp mod">
        <pc:chgData name="Mrs L Crawford" userId="c0586109-af1b-421b-9281-c4ba13868ee9" providerId="ADAL" clId="{E132A386-8F74-4932-AE16-033654E57788}" dt="2021-12-08T13:41:13.202" v="192" actId="20577"/>
        <pc:sldMkLst>
          <pc:docMk/>
          <pc:sldMk cId="3863560756" sldId="257"/>
        </pc:sldMkLst>
        <pc:spChg chg="mod">
          <ac:chgData name="Mrs L Crawford" userId="c0586109-af1b-421b-9281-c4ba13868ee9" providerId="ADAL" clId="{E132A386-8F74-4932-AE16-033654E57788}" dt="2021-12-08T13:41:13.202" v="192" actId="20577"/>
          <ac:spMkLst>
            <pc:docMk/>
            <pc:sldMk cId="3863560756" sldId="257"/>
            <ac:spMk id="3" creationId="{81408DC4-6032-478E-858E-F71F5CC66B13}"/>
          </ac:spMkLst>
        </pc:spChg>
      </pc:sldChg>
      <pc:sldChg chg="modSp mod">
        <pc:chgData name="Mrs L Crawford" userId="c0586109-af1b-421b-9281-c4ba13868ee9" providerId="ADAL" clId="{E132A386-8F74-4932-AE16-033654E57788}" dt="2021-12-08T13:33:33.619" v="13" actId="20577"/>
        <pc:sldMkLst>
          <pc:docMk/>
          <pc:sldMk cId="2925841898" sldId="258"/>
        </pc:sldMkLst>
        <pc:spChg chg="mod">
          <ac:chgData name="Mrs L Crawford" userId="c0586109-af1b-421b-9281-c4ba13868ee9" providerId="ADAL" clId="{E132A386-8F74-4932-AE16-033654E57788}" dt="2021-12-08T13:33:33.619" v="13" actId="20577"/>
          <ac:spMkLst>
            <pc:docMk/>
            <pc:sldMk cId="2925841898" sldId="258"/>
            <ac:spMk id="2" creationId="{BE725B22-8674-4C0C-ADE7-1F2ABC0F0E3A}"/>
          </ac:spMkLst>
        </pc:spChg>
      </pc:sldChg>
      <pc:sldChg chg="modSp new mod">
        <pc:chgData name="Mrs L Crawford" userId="c0586109-af1b-421b-9281-c4ba13868ee9" providerId="ADAL" clId="{E132A386-8F74-4932-AE16-033654E57788}" dt="2021-12-08T13:33:38.360" v="29" actId="20577"/>
        <pc:sldMkLst>
          <pc:docMk/>
          <pc:sldMk cId="4125932177" sldId="259"/>
        </pc:sldMkLst>
        <pc:spChg chg="mod">
          <ac:chgData name="Mrs L Crawford" userId="c0586109-af1b-421b-9281-c4ba13868ee9" providerId="ADAL" clId="{E132A386-8F74-4932-AE16-033654E57788}" dt="2021-12-08T13:33:38.360" v="29" actId="20577"/>
          <ac:spMkLst>
            <pc:docMk/>
            <pc:sldMk cId="4125932177" sldId="259"/>
            <ac:spMk id="2" creationId="{07BC44C2-1320-48FF-9468-9A37EA9D0025}"/>
          </ac:spMkLst>
        </pc:spChg>
      </pc:sldChg>
      <pc:sldChg chg="modSp new mod">
        <pc:chgData name="Mrs L Crawford" userId="c0586109-af1b-421b-9281-c4ba13868ee9" providerId="ADAL" clId="{E132A386-8F74-4932-AE16-033654E57788}" dt="2021-12-08T13:33:45.920" v="51" actId="20577"/>
        <pc:sldMkLst>
          <pc:docMk/>
          <pc:sldMk cId="3813445063" sldId="260"/>
        </pc:sldMkLst>
        <pc:spChg chg="mod">
          <ac:chgData name="Mrs L Crawford" userId="c0586109-af1b-421b-9281-c4ba13868ee9" providerId="ADAL" clId="{E132A386-8F74-4932-AE16-033654E57788}" dt="2021-12-08T13:33:45.920" v="51" actId="20577"/>
          <ac:spMkLst>
            <pc:docMk/>
            <pc:sldMk cId="3813445063" sldId="260"/>
            <ac:spMk id="2" creationId="{20D9313D-04B4-4F54-B3F7-C6515E6ADD7D}"/>
          </ac:spMkLst>
        </pc:spChg>
      </pc:sldChg>
      <pc:sldChg chg="add">
        <pc:chgData name="Mrs L Crawford" userId="c0586109-af1b-421b-9281-c4ba13868ee9" providerId="ADAL" clId="{E132A386-8F74-4932-AE16-033654E57788}" dt="2021-12-08T13:33:49.693" v="52"/>
        <pc:sldMkLst>
          <pc:docMk/>
          <pc:sldMk cId="916467143" sldId="261"/>
        </pc:sldMkLst>
      </pc:sldChg>
      <pc:sldChg chg="addSp modSp new mod">
        <pc:chgData name="Mrs L Crawford" userId="c0586109-af1b-421b-9281-c4ba13868ee9" providerId="ADAL" clId="{E132A386-8F74-4932-AE16-033654E57788}" dt="2021-12-08T13:45:07.076" v="480" actId="14100"/>
        <pc:sldMkLst>
          <pc:docMk/>
          <pc:sldMk cId="3145815699" sldId="262"/>
        </pc:sldMkLst>
        <pc:spChg chg="mod">
          <ac:chgData name="Mrs L Crawford" userId="c0586109-af1b-421b-9281-c4ba13868ee9" providerId="ADAL" clId="{E132A386-8F74-4932-AE16-033654E57788}" dt="2021-12-08T13:42:27.370" v="256" actId="27636"/>
          <ac:spMkLst>
            <pc:docMk/>
            <pc:sldMk cId="3145815699" sldId="262"/>
            <ac:spMk id="2" creationId="{1236654A-38DC-43B4-A6F0-50670C9CF370}"/>
          </ac:spMkLst>
        </pc:spChg>
        <pc:spChg chg="mod">
          <ac:chgData name="Mrs L Crawford" userId="c0586109-af1b-421b-9281-c4ba13868ee9" providerId="ADAL" clId="{E132A386-8F74-4932-AE16-033654E57788}" dt="2021-12-08T13:45:07.076" v="480" actId="14100"/>
          <ac:spMkLst>
            <pc:docMk/>
            <pc:sldMk cId="3145815699" sldId="262"/>
            <ac:spMk id="3" creationId="{E97BBA1B-03DC-4518-9D8E-C2B0BCFD9821}"/>
          </ac:spMkLst>
        </pc:spChg>
        <pc:spChg chg="add mod">
          <ac:chgData name="Mrs L Crawford" userId="c0586109-af1b-421b-9281-c4ba13868ee9" providerId="ADAL" clId="{E132A386-8F74-4932-AE16-033654E57788}" dt="2021-12-08T13:44:16.353" v="470"/>
          <ac:spMkLst>
            <pc:docMk/>
            <pc:sldMk cId="3145815699" sldId="262"/>
            <ac:spMk id="4" creationId="{FD080372-72C8-4AAF-BD4F-B5E5938D29BD}"/>
          </ac:spMkLst>
        </pc:spChg>
        <pc:picChg chg="add mod">
          <ac:chgData name="Mrs L Crawford" userId="c0586109-af1b-421b-9281-c4ba13868ee9" providerId="ADAL" clId="{E132A386-8F74-4932-AE16-033654E57788}" dt="2021-12-08T13:45:04.311" v="479" actId="1076"/>
          <ac:picMkLst>
            <pc:docMk/>
            <pc:sldMk cId="3145815699" sldId="262"/>
            <ac:picMk id="2050" creationId="{0CCDFCD4-4BF8-4465-BA36-67DFCB8BD53C}"/>
          </ac:picMkLst>
        </pc:picChg>
      </pc:sldChg>
      <pc:sldChg chg="addSp modSp add mod">
        <pc:chgData name="Mrs L Crawford" userId="c0586109-af1b-421b-9281-c4ba13868ee9" providerId="ADAL" clId="{E132A386-8F74-4932-AE16-033654E57788}" dt="2021-12-08T13:44:45.960" v="476" actId="14100"/>
        <pc:sldMkLst>
          <pc:docMk/>
          <pc:sldMk cId="2642564581" sldId="263"/>
        </pc:sldMkLst>
        <pc:spChg chg="mod">
          <ac:chgData name="Mrs L Crawford" userId="c0586109-af1b-421b-9281-c4ba13868ee9" providerId="ADAL" clId="{E132A386-8F74-4932-AE16-033654E57788}" dt="2021-12-08T13:44:44.242" v="475" actId="1076"/>
          <ac:spMkLst>
            <pc:docMk/>
            <pc:sldMk cId="2642564581" sldId="263"/>
            <ac:spMk id="2" creationId="{1236654A-38DC-43B4-A6F0-50670C9CF370}"/>
          </ac:spMkLst>
        </pc:spChg>
        <pc:spChg chg="mod">
          <ac:chgData name="Mrs L Crawford" userId="c0586109-af1b-421b-9281-c4ba13868ee9" providerId="ADAL" clId="{E132A386-8F74-4932-AE16-033654E57788}" dt="2021-12-08T13:44:45.960" v="476" actId="14100"/>
          <ac:spMkLst>
            <pc:docMk/>
            <pc:sldMk cId="2642564581" sldId="263"/>
            <ac:spMk id="3" creationId="{E97BBA1B-03DC-4518-9D8E-C2B0BCFD9821}"/>
          </ac:spMkLst>
        </pc:spChg>
        <pc:spChg chg="add mod">
          <ac:chgData name="Mrs L Crawford" userId="c0586109-af1b-421b-9281-c4ba13868ee9" providerId="ADAL" clId="{E132A386-8F74-4932-AE16-033654E57788}" dt="2021-12-08T13:44:15.343" v="469"/>
          <ac:spMkLst>
            <pc:docMk/>
            <pc:sldMk cId="2642564581" sldId="263"/>
            <ac:spMk id="4" creationId="{F8D4E9DA-EB9B-4BF7-AAF0-9FAB55DF3B40}"/>
          </ac:spMkLst>
        </pc:spChg>
        <pc:picChg chg="add mod">
          <ac:chgData name="Mrs L Crawford" userId="c0586109-af1b-421b-9281-c4ba13868ee9" providerId="ADAL" clId="{E132A386-8F74-4932-AE16-033654E57788}" dt="2021-12-08T13:44:39.454" v="473" actId="1076"/>
          <ac:picMkLst>
            <pc:docMk/>
            <pc:sldMk cId="2642564581" sldId="263"/>
            <ac:picMk id="1026" creationId="{FFC69E8C-649E-40B5-8923-2FE22D31F1CA}"/>
          </ac:picMkLst>
        </pc:picChg>
      </pc:sldChg>
      <pc:sldChg chg="addSp modSp add mod">
        <pc:chgData name="Mrs L Crawford" userId="c0586109-af1b-421b-9281-c4ba13868ee9" providerId="ADAL" clId="{E132A386-8F74-4932-AE16-033654E57788}" dt="2021-12-08T13:45:41.110" v="532" actId="1076"/>
        <pc:sldMkLst>
          <pc:docMk/>
          <pc:sldMk cId="2149033606" sldId="264"/>
        </pc:sldMkLst>
        <pc:spChg chg="mod">
          <ac:chgData name="Mrs L Crawford" userId="c0586109-af1b-421b-9281-c4ba13868ee9" providerId="ADAL" clId="{E132A386-8F74-4932-AE16-033654E57788}" dt="2021-12-08T13:45:27.253" v="528" actId="20577"/>
          <ac:spMkLst>
            <pc:docMk/>
            <pc:sldMk cId="2149033606" sldId="264"/>
            <ac:spMk id="2" creationId="{1236654A-38DC-43B4-A6F0-50670C9CF370}"/>
          </ac:spMkLst>
        </pc:spChg>
        <pc:spChg chg="mod">
          <ac:chgData name="Mrs L Crawford" userId="c0586109-af1b-421b-9281-c4ba13868ee9" providerId="ADAL" clId="{E132A386-8F74-4932-AE16-033654E57788}" dt="2021-12-08T13:45:30.394" v="529" actId="14100"/>
          <ac:spMkLst>
            <pc:docMk/>
            <pc:sldMk cId="2149033606" sldId="264"/>
            <ac:spMk id="3" creationId="{E97BBA1B-03DC-4518-9D8E-C2B0BCFD9821}"/>
          </ac:spMkLst>
        </pc:spChg>
        <pc:spChg chg="add mod">
          <ac:chgData name="Mrs L Crawford" userId="c0586109-af1b-421b-9281-c4ba13868ee9" providerId="ADAL" clId="{E132A386-8F74-4932-AE16-033654E57788}" dt="2021-12-08T13:44:13.212" v="468" actId="1076"/>
          <ac:spMkLst>
            <pc:docMk/>
            <pc:sldMk cId="2149033606" sldId="264"/>
            <ac:spMk id="4" creationId="{02789908-C78C-4FD1-8E2F-FDE460642D96}"/>
          </ac:spMkLst>
        </pc:spChg>
        <pc:picChg chg="add mod">
          <ac:chgData name="Mrs L Crawford" userId="c0586109-af1b-421b-9281-c4ba13868ee9" providerId="ADAL" clId="{E132A386-8F74-4932-AE16-033654E57788}" dt="2021-12-08T13:45:41.110" v="532" actId="1076"/>
          <ac:picMkLst>
            <pc:docMk/>
            <pc:sldMk cId="2149033606" sldId="264"/>
            <ac:picMk id="3074" creationId="{60DD3C6F-9C66-4072-8EEE-94A0D1EA078E}"/>
          </ac:picMkLst>
        </pc:picChg>
      </pc:sldChg>
      <pc:sldChg chg="modSp new mod">
        <pc:chgData name="Mrs L Crawford" userId="c0586109-af1b-421b-9281-c4ba13868ee9" providerId="ADAL" clId="{E132A386-8F74-4932-AE16-033654E57788}" dt="2021-12-08T13:46:17.123" v="615" actId="20577"/>
        <pc:sldMkLst>
          <pc:docMk/>
          <pc:sldMk cId="3174709725" sldId="265"/>
        </pc:sldMkLst>
        <pc:spChg chg="mod">
          <ac:chgData name="Mrs L Crawford" userId="c0586109-af1b-421b-9281-c4ba13868ee9" providerId="ADAL" clId="{E132A386-8F74-4932-AE16-033654E57788}" dt="2021-12-08T13:46:17.123" v="615" actId="20577"/>
          <ac:spMkLst>
            <pc:docMk/>
            <pc:sldMk cId="3174709725" sldId="265"/>
            <ac:spMk id="2" creationId="{70B9A3E0-DA21-459B-978D-44AE2D3C5456}"/>
          </ac:spMkLst>
        </pc:spChg>
      </pc:sldChg>
      <pc:sldChg chg="add">
        <pc:chgData name="Mrs L Crawford" userId="c0586109-af1b-421b-9281-c4ba13868ee9" providerId="ADAL" clId="{E132A386-8F74-4932-AE16-033654E57788}" dt="2021-12-08T13:46:21.209" v="616"/>
        <pc:sldMkLst>
          <pc:docMk/>
          <pc:sldMk cId="4164006794" sldId="266"/>
        </pc:sldMkLst>
      </pc:sldChg>
      <pc:sldChg chg="add">
        <pc:chgData name="Mrs L Crawford" userId="c0586109-af1b-421b-9281-c4ba13868ee9" providerId="ADAL" clId="{E132A386-8F74-4932-AE16-033654E57788}" dt="2021-12-08T13:46:22.936" v="617"/>
        <pc:sldMkLst>
          <pc:docMk/>
          <pc:sldMk cId="1458640064" sldId="267"/>
        </pc:sldMkLst>
      </pc:sldChg>
      <pc:sldChg chg="modSp add mod">
        <pc:chgData name="Mrs L Crawford" userId="c0586109-af1b-421b-9281-c4ba13868ee9" providerId="ADAL" clId="{E132A386-8F74-4932-AE16-033654E57788}" dt="2021-12-08T13:46:28.095" v="633" actId="20577"/>
        <pc:sldMkLst>
          <pc:docMk/>
          <pc:sldMk cId="1124435704" sldId="268"/>
        </pc:sldMkLst>
        <pc:spChg chg="mod">
          <ac:chgData name="Mrs L Crawford" userId="c0586109-af1b-421b-9281-c4ba13868ee9" providerId="ADAL" clId="{E132A386-8F74-4932-AE16-033654E57788}" dt="2021-12-08T13:46:28.095" v="633" actId="20577"/>
          <ac:spMkLst>
            <pc:docMk/>
            <pc:sldMk cId="1124435704" sldId="268"/>
            <ac:spMk id="2" creationId="{70B9A3E0-DA21-459B-978D-44AE2D3C5456}"/>
          </ac:spMkLst>
        </pc:spChg>
      </pc:sldChg>
      <pc:sldChg chg="modSp new mod ord">
        <pc:chgData name="Mrs L Crawford" userId="c0586109-af1b-421b-9281-c4ba13868ee9" providerId="ADAL" clId="{E132A386-8F74-4932-AE16-033654E57788}" dt="2021-12-08T13:49:07.985" v="961" actId="5793"/>
        <pc:sldMkLst>
          <pc:docMk/>
          <pc:sldMk cId="1619021449" sldId="269"/>
        </pc:sldMkLst>
        <pc:spChg chg="mod">
          <ac:chgData name="Mrs L Crawford" userId="c0586109-af1b-421b-9281-c4ba13868ee9" providerId="ADAL" clId="{E132A386-8F74-4932-AE16-033654E57788}" dt="2021-12-08T13:46:33.944" v="652" actId="20577"/>
          <ac:spMkLst>
            <pc:docMk/>
            <pc:sldMk cId="1619021449" sldId="269"/>
            <ac:spMk id="2" creationId="{4096153D-5FAA-4A05-B989-88E752C53F39}"/>
          </ac:spMkLst>
        </pc:spChg>
        <pc:spChg chg="mod">
          <ac:chgData name="Mrs L Crawford" userId="c0586109-af1b-421b-9281-c4ba13868ee9" providerId="ADAL" clId="{E132A386-8F74-4932-AE16-033654E57788}" dt="2021-12-08T13:49:07.985" v="961" actId="5793"/>
          <ac:spMkLst>
            <pc:docMk/>
            <pc:sldMk cId="1619021449" sldId="269"/>
            <ac:spMk id="3" creationId="{1079B92D-A95D-4312-BF47-CD3C3B063D5D}"/>
          </ac:spMkLst>
        </pc:spChg>
      </pc:sldChg>
    </pc:docChg>
  </pc:docChgLst>
  <pc:docChgLst>
    <pc:chgData name="Mrs L Crawford" userId="c0586109-af1b-421b-9281-c4ba13868ee9" providerId="ADAL" clId="{3DEC18A0-0B27-4804-806A-54BF3E389D04}"/>
    <pc:docChg chg="undo custSel addSld modSld addMainMaster delMainMaster">
      <pc:chgData name="Mrs L Crawford" userId="c0586109-af1b-421b-9281-c4ba13868ee9" providerId="ADAL" clId="{3DEC18A0-0B27-4804-806A-54BF3E389D04}" dt="2021-12-08T12:47:58.041" v="29" actId="680"/>
      <pc:docMkLst>
        <pc:docMk/>
      </pc:docMkLst>
      <pc:sldChg chg="addSp delSp modSp mod modMedia setBg modClrScheme addAnim delAnim setClrOvrMap chgLayout">
        <pc:chgData name="Mrs L Crawford" userId="c0586109-af1b-421b-9281-c4ba13868ee9" providerId="ADAL" clId="{3DEC18A0-0B27-4804-806A-54BF3E389D04}" dt="2021-12-08T12:47:38.360" v="19"/>
        <pc:sldMkLst>
          <pc:docMk/>
          <pc:sldMk cId="722058753" sldId="256"/>
        </pc:sldMkLst>
        <pc:spChg chg="mod">
          <ac:chgData name="Mrs L Crawford" userId="c0586109-af1b-421b-9281-c4ba13868ee9" providerId="ADAL" clId="{3DEC18A0-0B27-4804-806A-54BF3E389D04}" dt="2021-12-08T12:47:37.791" v="17" actId="26606"/>
          <ac:spMkLst>
            <pc:docMk/>
            <pc:sldMk cId="722058753" sldId="256"/>
            <ac:spMk id="2" creationId="{E8FB64D5-3710-469E-BEF7-AE7C48352778}"/>
          </ac:spMkLst>
        </pc:spChg>
        <pc:spChg chg="mod">
          <ac:chgData name="Mrs L Crawford" userId="c0586109-af1b-421b-9281-c4ba13868ee9" providerId="ADAL" clId="{3DEC18A0-0B27-4804-806A-54BF3E389D04}" dt="2021-12-08T12:47:37.791" v="17" actId="26606"/>
          <ac:spMkLst>
            <pc:docMk/>
            <pc:sldMk cId="722058753" sldId="256"/>
            <ac:spMk id="3" creationId="{E89D1428-2AD9-45B4-BFB7-12B47A219966}"/>
          </ac:spMkLst>
        </pc:spChg>
        <pc:spChg chg="add del">
          <ac:chgData name="Mrs L Crawford" userId="c0586109-af1b-421b-9281-c4ba13868ee9" providerId="ADAL" clId="{3DEC18A0-0B27-4804-806A-54BF3E389D04}" dt="2021-12-08T12:47:19.380" v="12" actId="26606"/>
          <ac:spMkLst>
            <pc:docMk/>
            <pc:sldMk cId="722058753" sldId="256"/>
            <ac:spMk id="9" creationId="{2644B391-9BFE-445C-A9EC-F544BB85FBC7}"/>
          </ac:spMkLst>
        </pc:spChg>
        <pc:spChg chg="add del">
          <ac:chgData name="Mrs L Crawford" userId="c0586109-af1b-421b-9281-c4ba13868ee9" providerId="ADAL" clId="{3DEC18A0-0B27-4804-806A-54BF3E389D04}" dt="2021-12-08T12:47:19.380" v="12" actId="26606"/>
          <ac:spMkLst>
            <pc:docMk/>
            <pc:sldMk cId="722058753" sldId="256"/>
            <ac:spMk id="11" creationId="{80F26E69-87D9-4655-AE7B-280A87AA3CAD}"/>
          </ac:spMkLst>
        </pc:spChg>
        <pc:spChg chg="add del">
          <ac:chgData name="Mrs L Crawford" userId="c0586109-af1b-421b-9281-c4ba13868ee9" providerId="ADAL" clId="{3DEC18A0-0B27-4804-806A-54BF3E389D04}" dt="2021-12-08T12:47:37.711" v="16" actId="26606"/>
          <ac:spMkLst>
            <pc:docMk/>
            <pc:sldMk cId="722058753" sldId="256"/>
            <ac:spMk id="13" creationId="{AE9ADF75-5F35-4ED5-BCC5-F91FC616F8DA}"/>
          </ac:spMkLst>
        </pc:spChg>
        <pc:spChg chg="add del">
          <ac:chgData name="Mrs L Crawford" userId="c0586109-af1b-421b-9281-c4ba13868ee9" providerId="ADAL" clId="{3DEC18A0-0B27-4804-806A-54BF3E389D04}" dt="2021-12-08T12:47:37.711" v="16" actId="26606"/>
          <ac:spMkLst>
            <pc:docMk/>
            <pc:sldMk cId="722058753" sldId="256"/>
            <ac:spMk id="14" creationId="{9F8A656C-0806-4677-A38B-DA5DF0F3C406}"/>
          </ac:spMkLst>
        </pc:spChg>
        <pc:spChg chg="add del">
          <ac:chgData name="Mrs L Crawford" userId="c0586109-af1b-421b-9281-c4ba13868ee9" providerId="ADAL" clId="{3DEC18A0-0B27-4804-806A-54BF3E389D04}" dt="2021-12-08T12:47:37.711" v="16" actId="26606"/>
          <ac:spMkLst>
            <pc:docMk/>
            <pc:sldMk cId="722058753" sldId="256"/>
            <ac:spMk id="16" creationId="{9BEF8C6D-8BB3-473A-9607-D7381CC5C0A5}"/>
          </ac:spMkLst>
        </pc:spChg>
        <pc:spChg chg="add">
          <ac:chgData name="Mrs L Crawford" userId="c0586109-af1b-421b-9281-c4ba13868ee9" providerId="ADAL" clId="{3DEC18A0-0B27-4804-806A-54BF3E389D04}" dt="2021-12-08T12:47:37.791" v="17" actId="26606"/>
          <ac:spMkLst>
            <pc:docMk/>
            <pc:sldMk cId="722058753" sldId="256"/>
            <ac:spMk id="18" creationId="{2FB82883-1DC0-4BE1-A607-009095F3355A}"/>
          </ac:spMkLst>
        </pc:spChg>
        <pc:spChg chg="add">
          <ac:chgData name="Mrs L Crawford" userId="c0586109-af1b-421b-9281-c4ba13868ee9" providerId="ADAL" clId="{3DEC18A0-0B27-4804-806A-54BF3E389D04}" dt="2021-12-08T12:47:37.791" v="17" actId="26606"/>
          <ac:spMkLst>
            <pc:docMk/>
            <pc:sldMk cId="722058753" sldId="256"/>
            <ac:spMk id="20" creationId="{9FA98EAA-A866-4C95-A2A8-44E46FBAD5A0}"/>
          </ac:spMkLst>
        </pc:spChg>
        <pc:picChg chg="add del">
          <ac:chgData name="Mrs L Crawford" userId="c0586109-af1b-421b-9281-c4ba13868ee9" providerId="ADAL" clId="{3DEC18A0-0B27-4804-806A-54BF3E389D04}" dt="2021-12-08T12:47:19.380" v="12" actId="26606"/>
          <ac:picMkLst>
            <pc:docMk/>
            <pc:sldMk cId="722058753" sldId="256"/>
            <ac:picMk id="4" creationId="{A2D9F847-7C3B-4E4D-86A3-EE6B148AECCE}"/>
          </ac:picMkLst>
        </pc:picChg>
        <pc:picChg chg="add del mod">
          <ac:chgData name="Mrs L Crawford" userId="c0586109-af1b-421b-9281-c4ba13868ee9" providerId="ADAL" clId="{3DEC18A0-0B27-4804-806A-54BF3E389D04}" dt="2021-12-08T12:47:37.711" v="16" actId="26606"/>
          <ac:picMkLst>
            <pc:docMk/>
            <pc:sldMk cId="722058753" sldId="256"/>
            <ac:picMk id="15" creationId="{83056324-36C3-4375-BEE4-F63E09D09064}"/>
          </ac:picMkLst>
        </pc:picChg>
        <pc:picChg chg="add mod">
          <ac:chgData name="Mrs L Crawford" userId="c0586109-af1b-421b-9281-c4ba13868ee9" providerId="ADAL" clId="{3DEC18A0-0B27-4804-806A-54BF3E389D04}" dt="2021-12-08T12:47:38.360" v="19"/>
          <ac:picMkLst>
            <pc:docMk/>
            <pc:sldMk cId="722058753" sldId="256"/>
            <ac:picMk id="19" creationId="{DAB8D645-E760-4730-AF84-396E687FA8A7}"/>
          </ac:picMkLst>
        </pc:picChg>
      </pc:sldChg>
      <pc:sldChg chg="modSp new mod">
        <pc:chgData name="Mrs L Crawford" userId="c0586109-af1b-421b-9281-c4ba13868ee9" providerId="ADAL" clId="{3DEC18A0-0B27-4804-806A-54BF3E389D04}" dt="2021-12-08T12:47:54.831" v="28" actId="20577"/>
        <pc:sldMkLst>
          <pc:docMk/>
          <pc:sldMk cId="3863560756" sldId="257"/>
        </pc:sldMkLst>
        <pc:spChg chg="mod">
          <ac:chgData name="Mrs L Crawford" userId="c0586109-af1b-421b-9281-c4ba13868ee9" providerId="ADAL" clId="{3DEC18A0-0B27-4804-806A-54BF3E389D04}" dt="2021-12-08T12:47:54.831" v="28" actId="20577"/>
          <ac:spMkLst>
            <pc:docMk/>
            <pc:sldMk cId="3863560756" sldId="257"/>
            <ac:spMk id="2" creationId="{D1805C02-2C6B-4A3D-87C6-3B6FA294C66C}"/>
          </ac:spMkLst>
        </pc:spChg>
      </pc:sldChg>
      <pc:sldChg chg="new">
        <pc:chgData name="Mrs L Crawford" userId="c0586109-af1b-421b-9281-c4ba13868ee9" providerId="ADAL" clId="{3DEC18A0-0B27-4804-806A-54BF3E389D04}" dt="2021-12-08T12:47:58.041" v="29" actId="680"/>
        <pc:sldMkLst>
          <pc:docMk/>
          <pc:sldMk cId="2925841898" sldId="258"/>
        </pc:sldMkLst>
      </pc:sldChg>
      <pc:sldMasterChg chg="add del addSldLayout delSldLayout">
        <pc:chgData name="Mrs L Crawford" userId="c0586109-af1b-421b-9281-c4ba13868ee9" providerId="ADAL" clId="{3DEC18A0-0B27-4804-806A-54BF3E389D04}" dt="2021-12-08T12:47:37.791" v="17" actId="26606"/>
        <pc:sldMasterMkLst>
          <pc:docMk/>
          <pc:sldMasterMk cId="4012456024" sldId="2147483648"/>
        </pc:sldMasterMkLst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1236989657" sldId="2147483649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552304478" sldId="2147483650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2097913604" sldId="2147483651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861445170" sldId="2147483652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1609372602" sldId="2147483653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971718357" sldId="2147483654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1561830265" sldId="2147483655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106715463" sldId="2147483656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532589186" sldId="2147483657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74692104" sldId="2147483658"/>
          </pc:sldLayoutMkLst>
        </pc:sldLayoutChg>
        <pc:sldLayoutChg chg="add del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4012456024" sldId="2147483648"/>
            <pc:sldLayoutMk cId="999638777" sldId="2147483659"/>
          </pc:sldLayoutMkLst>
        </pc:sldLayoutChg>
      </pc:sldMasterChg>
      <pc:sldMasterChg chg="add replId addSldLayout">
        <pc:chgData name="Mrs L Crawford" userId="c0586109-af1b-421b-9281-c4ba13868ee9" providerId="ADAL" clId="{3DEC18A0-0B27-4804-806A-54BF3E389D04}" dt="2021-12-08T12:47:37.791" v="17" actId="26606"/>
        <pc:sldMasterMkLst>
          <pc:docMk/>
          <pc:sldMasterMk cId="51242151" sldId="2147483660"/>
        </pc:sldMasterMkLst>
        <pc:sldLayoutChg chg="ad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65766831" sldId="2147483661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2007188291" sldId="2147483662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2935187817" sldId="2147483663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1315706812" sldId="2147483664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4062034708" sldId="2147483665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2331814643" sldId="2147483666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2087485110" sldId="2147483667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2358909015" sldId="2147483668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1676726893" sldId="2147483669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1158500772" sldId="2147483670"/>
          </pc:sldLayoutMkLst>
        </pc:sldLayoutChg>
        <pc:sldLayoutChg chg="add replId">
          <pc:chgData name="Mrs L Crawford" userId="c0586109-af1b-421b-9281-c4ba13868ee9" providerId="ADAL" clId="{3DEC18A0-0B27-4804-806A-54BF3E389D04}" dt="2021-12-08T12:47:37.791" v="17" actId="26606"/>
          <pc:sldLayoutMkLst>
            <pc:docMk/>
            <pc:sldMasterMk cId="51242151" sldId="2147483660"/>
            <pc:sldLayoutMk cId="1332037338" sldId="2147483671"/>
          </pc:sldLayoutMkLst>
        </pc:sldLayoutChg>
      </pc:sldMasterChg>
      <pc:sldMasterChg chg="add del replId addSldLayout delSldLayout">
        <pc:chgData name="Mrs L Crawford" userId="c0586109-af1b-421b-9281-c4ba13868ee9" providerId="ADAL" clId="{3DEC18A0-0B27-4804-806A-54BF3E389D04}" dt="2021-12-08T12:47:37.711" v="16" actId="26606"/>
        <pc:sldMasterMkLst>
          <pc:docMk/>
          <pc:sldMasterMk cId="2781322277" sldId="2147483660"/>
        </pc:sldMasterMkLst>
        <pc:sldLayoutChg chg="add del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564783518" sldId="2147483661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971824041" sldId="2147483662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81607781" sldId="2147483663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2469962184" sldId="2147483664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438412165" sldId="2147483665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2377453779" sldId="2147483666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44021706" sldId="2147483667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943946420" sldId="2147483668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3828812182" sldId="2147483669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1662389538" sldId="2147483670"/>
          </pc:sldLayoutMkLst>
        </pc:sldLayoutChg>
        <pc:sldLayoutChg chg="add del replId">
          <pc:chgData name="Mrs L Crawford" userId="c0586109-af1b-421b-9281-c4ba13868ee9" providerId="ADAL" clId="{3DEC18A0-0B27-4804-806A-54BF3E389D04}" dt="2021-12-08T12:47:37.711" v="16" actId="26606"/>
          <pc:sldLayoutMkLst>
            <pc:docMk/>
            <pc:sldMasterMk cId="2781322277" sldId="2147483660"/>
            <pc:sldLayoutMk cId="2825184947" sldId="2147483671"/>
          </pc:sldLayoutMkLst>
        </pc:sldLayoutChg>
      </pc:sldMasterChg>
      <pc:sldMasterChg chg="add del addSldLayout delSldLayout">
        <pc:chgData name="Mrs L Crawford" userId="c0586109-af1b-421b-9281-c4ba13868ee9" providerId="ADAL" clId="{3DEC18A0-0B27-4804-806A-54BF3E389D04}" dt="2021-12-08T12:47:19.380" v="12" actId="26606"/>
        <pc:sldMasterMkLst>
          <pc:docMk/>
          <pc:sldMasterMk cId="796200393" sldId="2147483686"/>
        </pc:sldMasterMkLst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2692002982" sldId="2147483675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2181154572" sldId="2147483676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3628390832" sldId="2147483677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2062126469" sldId="2147483678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1368433505" sldId="2147483679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3080874624" sldId="2147483680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2522360254" sldId="2147483681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1881321714" sldId="2147483682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4101870439" sldId="2147483683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3361628556" sldId="2147483684"/>
          </pc:sldLayoutMkLst>
        </pc:sldLayoutChg>
        <pc:sldLayoutChg chg="add del">
          <pc:chgData name="Mrs L Crawford" userId="c0586109-af1b-421b-9281-c4ba13868ee9" providerId="ADAL" clId="{3DEC18A0-0B27-4804-806A-54BF3E389D04}" dt="2021-12-08T12:47:19.380" v="12" actId="26606"/>
          <pc:sldLayoutMkLst>
            <pc:docMk/>
            <pc:sldMasterMk cId="796200393" sldId="2147483686"/>
            <pc:sldLayoutMk cId="493650337" sldId="21474836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8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6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00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2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0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1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3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0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8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24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Video 18">
            <a:extLst>
              <a:ext uri="{FF2B5EF4-FFF2-40B4-BE49-F238E27FC236}">
                <a16:creationId xmlns:a16="http://schemas.microsoft.com/office/drawing/2014/main" id="{DAB8D645-E760-4730-AF84-396E687FA8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B64D5-3710-469E-BEF7-AE7C48352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Skies</a:t>
            </a:r>
            <a:endParaRPr lang="en-GB" sz="40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D1428-2AD9-45B4-BFB7-12B47A219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By </a:t>
            </a:r>
            <a:endParaRPr lang="en-GB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5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3E0-DA21-459B-978D-44AE2D3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96D9-BB92-4E00-A1D4-5167718F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70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3E0-DA21-459B-978D-44AE2D3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96D9-BB92-4E00-A1D4-5167718F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06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3E0-DA21-459B-978D-44AE2D3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96D9-BB92-4E00-A1D4-5167718F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4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A3E0-DA21-459B-978D-44AE2D3C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96D9-BB92-4E00-A1D4-5167718F9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35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153D-5FAA-4A05-B989-88E752C53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9B92D-A95D-4312-BF47-CD3C3B063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this mini project I have learnt to…</a:t>
            </a:r>
          </a:p>
          <a:p>
            <a:r>
              <a:rPr lang="en-GB" dirty="0"/>
              <a:t>I refined my ideas through experiments with…</a:t>
            </a:r>
          </a:p>
          <a:p>
            <a:r>
              <a:rPr lang="en-GB" dirty="0"/>
              <a:t>My outcomes linked mostly to …</a:t>
            </a:r>
            <a:r>
              <a:rPr lang="en-GB" i="1" dirty="0"/>
              <a:t>artist</a:t>
            </a:r>
            <a:r>
              <a:rPr lang="en-GB" dirty="0"/>
              <a:t>… by…</a:t>
            </a:r>
          </a:p>
          <a:p>
            <a:r>
              <a:rPr lang="en-GB" dirty="0"/>
              <a:t>Something that I feel was successful was…</a:t>
            </a:r>
          </a:p>
          <a:p>
            <a:r>
              <a:rPr lang="en-GB" dirty="0"/>
              <a:t>With more time I would continue to develop…</a:t>
            </a:r>
          </a:p>
        </p:txBody>
      </p:sp>
    </p:spTree>
    <p:extLst>
      <p:ext uri="{BB962C8B-B14F-4D97-AF65-F5344CB8AC3E}">
        <p14:creationId xmlns:p14="http://schemas.microsoft.com/office/powerpoint/2010/main" val="16190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5C02-2C6B-4A3D-87C6-3B6FA294C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08DC4-6032-478E-858E-F71F5CC66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Include relevant sky images of the following:</a:t>
            </a:r>
          </a:p>
          <a:p>
            <a:r>
              <a:rPr lang="en-US" dirty="0"/>
              <a:t>Time lapse</a:t>
            </a:r>
          </a:p>
          <a:p>
            <a:r>
              <a:rPr lang="en-US" dirty="0"/>
              <a:t>Time splice</a:t>
            </a:r>
          </a:p>
          <a:p>
            <a:r>
              <a:rPr lang="en-US" dirty="0"/>
              <a:t>Multiple images overlapped</a:t>
            </a:r>
          </a:p>
        </p:txBody>
      </p:sp>
    </p:spTree>
    <p:extLst>
      <p:ext uri="{BB962C8B-B14F-4D97-AF65-F5344CB8AC3E}">
        <p14:creationId xmlns:p14="http://schemas.microsoft.com/office/powerpoint/2010/main" val="386356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25B22-8674-4C0C-ADE7-1F2ABC0F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photoshoot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BFCB1-C77A-4ACF-9147-44C3F15C4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4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44C2-1320-48FF-9468-9A37EA9D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Sky photoshoot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2C057-7C98-46FD-A548-1565EF23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93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313D-04B4-4F54-B3F7-C6515E6A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photo full size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C9F9-3875-4424-9414-A5773E80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4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9313D-04B4-4F54-B3F7-C6515E6A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photo full size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CC9F9-3875-4424-9414-A5773E808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6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654A-38DC-43B4-A6F0-50670C9C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478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Working in the style of Alex </a:t>
            </a:r>
            <a:r>
              <a:rPr lang="en-US" sz="3600" dirty="0" err="1"/>
              <a:t>Hyner</a:t>
            </a:r>
            <a:r>
              <a:rPr lang="en-US" sz="3600" dirty="0"/>
              <a:t> – Twenty skies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BA1B-03DC-4518-9D8E-C2B0BCFD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249960"/>
            <a:ext cx="9785118" cy="472539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080372-72C8-4AAF-BD4F-B5E5938D29BD}"/>
              </a:ext>
            </a:extLst>
          </p:cNvPr>
          <p:cNvSpPr txBox="1"/>
          <p:nvPr/>
        </p:nvSpPr>
        <p:spPr>
          <a:xfrm>
            <a:off x="268892" y="6120613"/>
            <a:ext cx="1134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create this image I…</a:t>
            </a:r>
          </a:p>
          <a:p>
            <a:r>
              <a:rPr lang="en-US" sz="1200" dirty="0"/>
              <a:t>Something I like about it is…</a:t>
            </a:r>
          </a:p>
          <a:p>
            <a:r>
              <a:rPr lang="en-US" sz="1200" dirty="0"/>
              <a:t>I could develop further it to be more individual by…</a:t>
            </a:r>
            <a:endParaRPr lang="en-GB" sz="1200" dirty="0"/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0CCDFCD4-4BF8-4465-BA36-67DFCB8B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236" y="158424"/>
            <a:ext cx="1455381" cy="21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1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654A-38DC-43B4-A6F0-50670C9C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41" y="903427"/>
            <a:ext cx="11029616" cy="547804"/>
          </a:xfrm>
        </p:spPr>
        <p:txBody>
          <a:bodyPr>
            <a:noAutofit/>
          </a:bodyPr>
          <a:lstStyle/>
          <a:p>
            <a:r>
              <a:rPr lang="en-US" sz="2800" dirty="0"/>
              <a:t>Working in the style of Daniel Marker Moore –</a:t>
            </a:r>
            <a:br>
              <a:rPr lang="en-US" sz="2800" dirty="0"/>
            </a:br>
            <a:r>
              <a:rPr lang="en-US" sz="2800" dirty="0"/>
              <a:t> Time Splice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BA1B-03DC-4518-9D8E-C2B0BCFD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30220"/>
            <a:ext cx="11029615" cy="444513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4E9DA-EB9B-4BF7-AAF0-9FAB55DF3B40}"/>
              </a:ext>
            </a:extLst>
          </p:cNvPr>
          <p:cNvSpPr txBox="1"/>
          <p:nvPr/>
        </p:nvSpPr>
        <p:spPr>
          <a:xfrm>
            <a:off x="268892" y="6120613"/>
            <a:ext cx="1134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create this image I…</a:t>
            </a:r>
          </a:p>
          <a:p>
            <a:r>
              <a:rPr lang="en-US" sz="1200" dirty="0"/>
              <a:t>Something I like about it is…</a:t>
            </a:r>
          </a:p>
          <a:p>
            <a:r>
              <a:rPr lang="en-US" sz="1200" dirty="0"/>
              <a:t>I could develop further it to be more individual by…</a:t>
            </a:r>
            <a:endParaRPr lang="en-GB" sz="1200" dirty="0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FFC69E8C-649E-40B5-8923-2FE22D31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47" y="167538"/>
            <a:ext cx="2423043" cy="161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56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6654A-38DC-43B4-A6F0-50670C9C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400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Working in the style of Mark Molloy – </a:t>
            </a:r>
            <a:br>
              <a:rPr lang="en-US" sz="3600" dirty="0"/>
            </a:br>
            <a:r>
              <a:rPr lang="en-US" sz="3600" dirty="0"/>
              <a:t>Time lapse effect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BBA1B-03DC-4518-9D8E-C2B0BCFD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42188"/>
            <a:ext cx="11029615" cy="43331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89908-C78C-4FD1-8E2F-FDE460642D96}"/>
              </a:ext>
            </a:extLst>
          </p:cNvPr>
          <p:cNvSpPr txBox="1"/>
          <p:nvPr/>
        </p:nvSpPr>
        <p:spPr>
          <a:xfrm>
            <a:off x="268892" y="6120613"/>
            <a:ext cx="11341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create this image I…</a:t>
            </a:r>
          </a:p>
          <a:p>
            <a:r>
              <a:rPr lang="en-US" sz="1200" dirty="0"/>
              <a:t>Something I like about it is…</a:t>
            </a:r>
          </a:p>
          <a:p>
            <a:r>
              <a:rPr lang="en-US" sz="1200" dirty="0"/>
              <a:t>I could develop further it to be more individual by…</a:t>
            </a:r>
            <a:endParaRPr lang="en-GB" sz="1200" dirty="0"/>
          </a:p>
        </p:txBody>
      </p:sp>
      <p:pic>
        <p:nvPicPr>
          <p:cNvPr id="3074" name="Picture 2" descr="Picture">
            <a:extLst>
              <a:ext uri="{FF2B5EF4-FFF2-40B4-BE49-F238E27FC236}">
                <a16:creationId xmlns:a16="http://schemas.microsoft.com/office/drawing/2014/main" id="{60DD3C6F-9C66-4072-8EEE-94A0D1EA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756" y="91056"/>
            <a:ext cx="3468072" cy="180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03360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_2SEEDS">
      <a:dk1>
        <a:srgbClr val="000000"/>
      </a:dk1>
      <a:lt1>
        <a:srgbClr val="FFFFFF"/>
      </a:lt1>
      <a:dk2>
        <a:srgbClr val="412724"/>
      </a:dk2>
      <a:lt2>
        <a:srgbClr val="E2E6E8"/>
      </a:lt2>
      <a:accent1>
        <a:srgbClr val="BE977B"/>
      </a:accent1>
      <a:accent2>
        <a:srgbClr val="CA9393"/>
      </a:accent2>
      <a:accent3>
        <a:srgbClr val="A9A17B"/>
      </a:accent3>
      <a:accent4>
        <a:srgbClr val="74ABB9"/>
      </a:accent4>
      <a:accent5>
        <a:srgbClr val="8CA2C7"/>
      </a:accent5>
      <a:accent6>
        <a:srgbClr val="7E7BBE"/>
      </a:accent6>
      <a:hlink>
        <a:srgbClr val="5A86A6"/>
      </a:hlink>
      <a:folHlink>
        <a:srgbClr val="7F7F7F"/>
      </a:folHlink>
    </a:clrScheme>
    <a:fontScheme name="Dividend">
      <a:majorFont>
        <a:latin typeface="Univers Condensed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Univers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186</Words>
  <Application>Microsoft Office PowerPoint</Application>
  <PresentationFormat>Widescreen</PresentationFormat>
  <Paragraphs>33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Univers</vt:lpstr>
      <vt:lpstr>Univers Condensed</vt:lpstr>
      <vt:lpstr>Wingdings 2</vt:lpstr>
      <vt:lpstr>DividendVTI</vt:lpstr>
      <vt:lpstr>Skies</vt:lpstr>
      <vt:lpstr>research</vt:lpstr>
      <vt:lpstr>Sky photoshoot</vt:lpstr>
      <vt:lpstr>Sky photoshoot</vt:lpstr>
      <vt:lpstr>Best photo full size</vt:lpstr>
      <vt:lpstr>Best photo full size</vt:lpstr>
      <vt:lpstr>Working in the style of Alex Hyner – Twenty skies</vt:lpstr>
      <vt:lpstr>Working in the style of Daniel Marker Moore –  Time Splice</vt:lpstr>
      <vt:lpstr>Working in the style of Mark Molloy –  Time lapse effect</vt:lpstr>
      <vt:lpstr>experiments</vt:lpstr>
      <vt:lpstr>experiments</vt:lpstr>
      <vt:lpstr>experiments</vt:lpstr>
      <vt:lpstr>Outcomes</vt:lpstr>
      <vt:lpstr>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Crawford</dc:creator>
  <cp:lastModifiedBy>Mrs L Crawford</cp:lastModifiedBy>
  <cp:revision>1</cp:revision>
  <dcterms:created xsi:type="dcterms:W3CDTF">2021-12-08T12:43:50Z</dcterms:created>
  <dcterms:modified xsi:type="dcterms:W3CDTF">2021-12-08T13:49:24Z</dcterms:modified>
</cp:coreProperties>
</file>