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A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9" autoAdjust="0"/>
    <p:restoredTop sz="94660"/>
  </p:normalViewPr>
  <p:slideViewPr>
    <p:cSldViewPr snapToGrid="0">
      <p:cViewPr>
        <p:scale>
          <a:sx n="90" d="100"/>
          <a:sy n="90" d="100"/>
        </p:scale>
        <p:origin x="-4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0400" y="647700"/>
            <a:ext cx="2997200" cy="15621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Where I will take my photos and why this location:</a:t>
            </a:r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</p:txBody>
      </p:sp>
      <p:sp>
        <p:nvSpPr>
          <p:cNvPr id="5" name="Rectangle 4"/>
          <p:cNvSpPr/>
          <p:nvPr/>
        </p:nvSpPr>
        <p:spPr>
          <a:xfrm>
            <a:off x="660400" y="2373718"/>
            <a:ext cx="2997200" cy="126261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Who will be in my photos?</a:t>
            </a:r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</p:txBody>
      </p:sp>
      <p:sp>
        <p:nvSpPr>
          <p:cNvPr id="6" name="Rectangle 5"/>
          <p:cNvSpPr/>
          <p:nvPr/>
        </p:nvSpPr>
        <p:spPr>
          <a:xfrm>
            <a:off x="660400" y="3800253"/>
            <a:ext cx="2997200" cy="126261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What will I get them to wear and why?</a:t>
            </a:r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</p:txBody>
      </p:sp>
      <p:sp>
        <p:nvSpPr>
          <p:cNvPr id="7" name="Rectangle 6"/>
          <p:cNvSpPr/>
          <p:nvPr/>
        </p:nvSpPr>
        <p:spPr>
          <a:xfrm>
            <a:off x="660400" y="5226789"/>
            <a:ext cx="2997200" cy="940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Will I need any props? What will I do with them?</a:t>
            </a:r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3768651" y="637067"/>
            <a:ext cx="7799571" cy="163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How will I take photos in the style of my first artist?</a:t>
            </a:r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815908" y="3636335"/>
            <a:ext cx="7752314" cy="14265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How will I take photos in the style of my second artist?</a:t>
            </a:r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815908" y="2373718"/>
            <a:ext cx="4041552" cy="1124394"/>
          </a:xfrm>
          <a:prstGeom prst="rect">
            <a:avLst/>
          </a:prstGeom>
          <a:solidFill>
            <a:srgbClr val="12A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What will my back up be if things don’t work as planned?</a:t>
            </a:r>
          </a:p>
          <a:p>
            <a:pPr algn="ctr"/>
            <a:endParaRPr lang="en-GB" sz="1200" b="1" dirty="0" smtClean="0"/>
          </a:p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8015768" y="2373718"/>
            <a:ext cx="3552455" cy="112439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How will I edit next lesson in the style of my first artist?</a:t>
            </a:r>
          </a:p>
          <a:p>
            <a:pPr algn="ctr"/>
            <a:endParaRPr lang="en-GB" sz="1200" b="1" dirty="0" smtClean="0"/>
          </a:p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3815908" y="5201092"/>
            <a:ext cx="4041552" cy="105616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What will my back up be if things don’t work as planned?</a:t>
            </a:r>
          </a:p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8015768" y="5201092"/>
            <a:ext cx="3552455" cy="10561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How will I edit next lesson in the style of my first artist?</a:t>
            </a:r>
          </a:p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3294962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</TotalTime>
  <Words>121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PowerPoint Presentation</vt:lpstr>
    </vt:vector>
  </TitlesOfParts>
  <Company>Arrow Vale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Wilson, L Miss</dc:creator>
  <cp:lastModifiedBy>Wilson, L Miss</cp:lastModifiedBy>
  <cp:revision>2</cp:revision>
  <dcterms:created xsi:type="dcterms:W3CDTF">2017-03-22T12:26:06Z</dcterms:created>
  <dcterms:modified xsi:type="dcterms:W3CDTF">2017-03-22T12:31:46Z</dcterms:modified>
</cp:coreProperties>
</file>