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3" r:id="rId5"/>
    <p:sldId id="256" r:id="rId6"/>
    <p:sldId id="278" r:id="rId7"/>
    <p:sldId id="257" r:id="rId8"/>
    <p:sldId id="258" r:id="rId9"/>
    <p:sldId id="259" r:id="rId10"/>
    <p:sldId id="279" r:id="rId11"/>
    <p:sldId id="261" r:id="rId12"/>
    <p:sldId id="283" r:id="rId13"/>
    <p:sldId id="284" r:id="rId14"/>
    <p:sldId id="263" r:id="rId15"/>
    <p:sldId id="280" r:id="rId16"/>
    <p:sldId id="264" r:id="rId17"/>
    <p:sldId id="265" r:id="rId18"/>
    <p:sldId id="266" r:id="rId19"/>
    <p:sldId id="267" r:id="rId20"/>
    <p:sldId id="281" r:id="rId21"/>
    <p:sldId id="268" r:id="rId22"/>
    <p:sldId id="282" r:id="rId23"/>
    <p:sldId id="269" r:id="rId24"/>
    <p:sldId id="270" r:id="rId25"/>
    <p:sldId id="274" r:id="rId26"/>
    <p:sldId id="275" r:id="rId27"/>
    <p:sldId id="276" r:id="rId28"/>
    <p:sldId id="27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L Crawford" userId="c0586109-af1b-421b-9281-c4ba13868ee9" providerId="ADAL" clId="{5C48A78C-EF80-44E3-A2D5-9450871C7702}"/>
    <pc:docChg chg="undo custSel addSld delSld modSld">
      <pc:chgData name="Mrs L Crawford" userId="c0586109-af1b-421b-9281-c4ba13868ee9" providerId="ADAL" clId="{5C48A78C-EF80-44E3-A2D5-9450871C7702}" dt="2022-04-05T12:19:57.676" v="177" actId="478"/>
      <pc:docMkLst>
        <pc:docMk/>
      </pc:docMkLst>
      <pc:sldChg chg="delSp modSp mod">
        <pc:chgData name="Mrs L Crawford" userId="c0586109-af1b-421b-9281-c4ba13868ee9" providerId="ADAL" clId="{5C48A78C-EF80-44E3-A2D5-9450871C7702}" dt="2022-04-05T12:18:52.332" v="63" actId="20577"/>
        <pc:sldMkLst>
          <pc:docMk/>
          <pc:sldMk cId="4217435521" sldId="257"/>
        </pc:sldMkLst>
        <pc:spChg chg="mod">
          <ac:chgData name="Mrs L Crawford" userId="c0586109-af1b-421b-9281-c4ba13868ee9" providerId="ADAL" clId="{5C48A78C-EF80-44E3-A2D5-9450871C7702}" dt="2022-04-05T12:18:52.332" v="63" actId="20577"/>
          <ac:spMkLst>
            <pc:docMk/>
            <pc:sldMk cId="4217435521" sldId="257"/>
            <ac:spMk id="7" creationId="{781D619A-3200-4F78-8D41-A07C96AF5C9E}"/>
          </ac:spMkLst>
        </pc:spChg>
        <pc:picChg chg="del mod">
          <ac:chgData name="Mrs L Crawford" userId="c0586109-af1b-421b-9281-c4ba13868ee9" providerId="ADAL" clId="{5C48A78C-EF80-44E3-A2D5-9450871C7702}" dt="2022-04-05T12:18:46.302" v="25" actId="478"/>
          <ac:picMkLst>
            <pc:docMk/>
            <pc:sldMk cId="4217435521" sldId="257"/>
            <ac:picMk id="5" creationId="{0F7E3FAC-972F-4020-AE3D-F5E3579A2474}"/>
          </ac:picMkLst>
        </pc:picChg>
      </pc:sldChg>
      <pc:sldChg chg="del">
        <pc:chgData name="Mrs L Crawford" userId="c0586109-af1b-421b-9281-c4ba13868ee9" providerId="ADAL" clId="{5C48A78C-EF80-44E3-A2D5-9450871C7702}" dt="2022-04-05T12:18:56.114" v="64" actId="47"/>
        <pc:sldMkLst>
          <pc:docMk/>
          <pc:sldMk cId="882855120" sldId="260"/>
        </pc:sldMkLst>
      </pc:sldChg>
      <pc:sldChg chg="delSp mod">
        <pc:chgData name="Mrs L Crawford" userId="c0586109-af1b-421b-9281-c4ba13868ee9" providerId="ADAL" clId="{5C48A78C-EF80-44E3-A2D5-9450871C7702}" dt="2022-04-05T12:19:08.961" v="82" actId="478"/>
        <pc:sldMkLst>
          <pc:docMk/>
          <pc:sldMk cId="3340652144" sldId="261"/>
        </pc:sldMkLst>
        <pc:picChg chg="del">
          <ac:chgData name="Mrs L Crawford" userId="c0586109-af1b-421b-9281-c4ba13868ee9" providerId="ADAL" clId="{5C48A78C-EF80-44E3-A2D5-9450871C7702}" dt="2022-04-05T12:19:08.545" v="81" actId="478"/>
          <ac:picMkLst>
            <pc:docMk/>
            <pc:sldMk cId="3340652144" sldId="261"/>
            <ac:picMk id="5" creationId="{7BB96026-61AC-4536-BFC4-E71BB04AFC2E}"/>
          </ac:picMkLst>
        </pc:picChg>
        <pc:picChg chg="del">
          <ac:chgData name="Mrs L Crawford" userId="c0586109-af1b-421b-9281-c4ba13868ee9" providerId="ADAL" clId="{5C48A78C-EF80-44E3-A2D5-9450871C7702}" dt="2022-04-05T12:19:08.961" v="82" actId="478"/>
          <ac:picMkLst>
            <pc:docMk/>
            <pc:sldMk cId="3340652144" sldId="261"/>
            <ac:picMk id="7" creationId="{65B47874-1DF7-41A5-B38C-E10C529980A5}"/>
          </ac:picMkLst>
        </pc:picChg>
      </pc:sldChg>
      <pc:sldChg chg="del">
        <pc:chgData name="Mrs L Crawford" userId="c0586109-af1b-421b-9281-c4ba13868ee9" providerId="ADAL" clId="{5C48A78C-EF80-44E3-A2D5-9450871C7702}" dt="2022-04-05T12:19:10.911" v="83" actId="47"/>
        <pc:sldMkLst>
          <pc:docMk/>
          <pc:sldMk cId="1434346758" sldId="262"/>
        </pc:sldMkLst>
      </pc:sldChg>
      <pc:sldChg chg="delSp modSp mod">
        <pc:chgData name="Mrs L Crawford" userId="c0586109-af1b-421b-9281-c4ba13868ee9" providerId="ADAL" clId="{5C48A78C-EF80-44E3-A2D5-9450871C7702}" dt="2022-04-05T12:19:17.516" v="88" actId="478"/>
        <pc:sldMkLst>
          <pc:docMk/>
          <pc:sldMk cId="1223406121" sldId="263"/>
        </pc:sldMkLst>
        <pc:picChg chg="del">
          <ac:chgData name="Mrs L Crawford" userId="c0586109-af1b-421b-9281-c4ba13868ee9" providerId="ADAL" clId="{5C48A78C-EF80-44E3-A2D5-9450871C7702}" dt="2022-04-05T12:19:16.167" v="84" actId="478"/>
          <ac:picMkLst>
            <pc:docMk/>
            <pc:sldMk cId="1223406121" sldId="263"/>
            <ac:picMk id="5" creationId="{FB5613B3-9F18-4617-8AB8-5326492D8E1C}"/>
          </ac:picMkLst>
        </pc:picChg>
        <pc:picChg chg="del mod">
          <ac:chgData name="Mrs L Crawford" userId="c0586109-af1b-421b-9281-c4ba13868ee9" providerId="ADAL" clId="{5C48A78C-EF80-44E3-A2D5-9450871C7702}" dt="2022-04-05T12:19:16.899" v="87" actId="478"/>
          <ac:picMkLst>
            <pc:docMk/>
            <pc:sldMk cId="1223406121" sldId="263"/>
            <ac:picMk id="7" creationId="{F47951DD-12CC-4993-8686-4CD7C894DFFA}"/>
          </ac:picMkLst>
        </pc:picChg>
        <pc:picChg chg="del">
          <ac:chgData name="Mrs L Crawford" userId="c0586109-af1b-421b-9281-c4ba13868ee9" providerId="ADAL" clId="{5C48A78C-EF80-44E3-A2D5-9450871C7702}" dt="2022-04-05T12:19:16.515" v="85" actId="478"/>
          <ac:picMkLst>
            <pc:docMk/>
            <pc:sldMk cId="1223406121" sldId="263"/>
            <ac:picMk id="9" creationId="{41C666ED-C081-4A5B-8323-F38E0D1D4988}"/>
          </ac:picMkLst>
        </pc:picChg>
        <pc:picChg chg="del">
          <ac:chgData name="Mrs L Crawford" userId="c0586109-af1b-421b-9281-c4ba13868ee9" providerId="ADAL" clId="{5C48A78C-EF80-44E3-A2D5-9450871C7702}" dt="2022-04-05T12:19:17.516" v="88" actId="478"/>
          <ac:picMkLst>
            <pc:docMk/>
            <pc:sldMk cId="1223406121" sldId="263"/>
            <ac:picMk id="11" creationId="{6F15FD3A-5CE5-4642-9392-D9C350CE2575}"/>
          </ac:picMkLst>
        </pc:picChg>
      </pc:sldChg>
      <pc:sldChg chg="delSp mod">
        <pc:chgData name="Mrs L Crawford" userId="c0586109-af1b-421b-9281-c4ba13868ee9" providerId="ADAL" clId="{5C48A78C-EF80-44E3-A2D5-9450871C7702}" dt="2022-04-05T12:19:37.008" v="153" actId="478"/>
        <pc:sldMkLst>
          <pc:docMk/>
          <pc:sldMk cId="3534174929" sldId="264"/>
        </pc:sldMkLst>
        <pc:picChg chg="del">
          <ac:chgData name="Mrs L Crawford" userId="c0586109-af1b-421b-9281-c4ba13868ee9" providerId="ADAL" clId="{5C48A78C-EF80-44E3-A2D5-9450871C7702}" dt="2022-04-05T12:19:37.008" v="153" actId="478"/>
          <ac:picMkLst>
            <pc:docMk/>
            <pc:sldMk cId="3534174929" sldId="264"/>
            <ac:picMk id="5" creationId="{95AC81AE-8AA3-4E35-AECD-A5CEF6BD8263}"/>
          </ac:picMkLst>
        </pc:picChg>
      </pc:sldChg>
      <pc:sldChg chg="delSp modSp mod">
        <pc:chgData name="Mrs L Crawford" userId="c0586109-af1b-421b-9281-c4ba13868ee9" providerId="ADAL" clId="{5C48A78C-EF80-44E3-A2D5-9450871C7702}" dt="2022-04-05T12:19:43.565" v="159" actId="478"/>
        <pc:sldMkLst>
          <pc:docMk/>
          <pc:sldMk cId="2117675450" sldId="265"/>
        </pc:sldMkLst>
        <pc:spChg chg="mod">
          <ac:chgData name="Mrs L Crawford" userId="c0586109-af1b-421b-9281-c4ba13868ee9" providerId="ADAL" clId="{5C48A78C-EF80-44E3-A2D5-9450871C7702}" dt="2022-04-05T12:19:42.948" v="158" actId="1076"/>
          <ac:spMkLst>
            <pc:docMk/>
            <pc:sldMk cId="2117675450" sldId="265"/>
            <ac:spMk id="2" creationId="{1891A1B5-DA5A-43F2-9DEB-F91DA3F2190B}"/>
          </ac:spMkLst>
        </pc:spChg>
        <pc:picChg chg="del">
          <ac:chgData name="Mrs L Crawford" userId="c0586109-af1b-421b-9281-c4ba13868ee9" providerId="ADAL" clId="{5C48A78C-EF80-44E3-A2D5-9450871C7702}" dt="2022-04-05T12:19:38.972" v="154" actId="478"/>
          <ac:picMkLst>
            <pc:docMk/>
            <pc:sldMk cId="2117675450" sldId="265"/>
            <ac:picMk id="5" creationId="{793202A5-3276-43A7-90B6-64862BEBC134}"/>
          </ac:picMkLst>
        </pc:picChg>
        <pc:picChg chg="del">
          <ac:chgData name="Mrs L Crawford" userId="c0586109-af1b-421b-9281-c4ba13868ee9" providerId="ADAL" clId="{5C48A78C-EF80-44E3-A2D5-9450871C7702}" dt="2022-04-05T12:19:43.565" v="159" actId="478"/>
          <ac:picMkLst>
            <pc:docMk/>
            <pc:sldMk cId="2117675450" sldId="265"/>
            <ac:picMk id="7" creationId="{4E2832B3-5B9B-4826-8C63-DE74D80B3F51}"/>
          </ac:picMkLst>
        </pc:picChg>
        <pc:picChg chg="del">
          <ac:chgData name="Mrs L Crawford" userId="c0586109-af1b-421b-9281-c4ba13868ee9" providerId="ADAL" clId="{5C48A78C-EF80-44E3-A2D5-9450871C7702}" dt="2022-04-05T12:19:39.473" v="155" actId="478"/>
          <ac:picMkLst>
            <pc:docMk/>
            <pc:sldMk cId="2117675450" sldId="265"/>
            <ac:picMk id="9" creationId="{A1EE1E11-CADA-4538-89F6-FF5DB860F069}"/>
          </ac:picMkLst>
        </pc:picChg>
      </pc:sldChg>
      <pc:sldChg chg="addSp delSp modSp mod">
        <pc:chgData name="Mrs L Crawford" userId="c0586109-af1b-421b-9281-c4ba13868ee9" providerId="ADAL" clId="{5C48A78C-EF80-44E3-A2D5-9450871C7702}" dt="2022-04-05T12:19:45.138" v="160" actId="478"/>
        <pc:sldMkLst>
          <pc:docMk/>
          <pc:sldMk cId="330978248" sldId="266"/>
        </pc:sldMkLst>
        <pc:spChg chg="add mod">
          <ac:chgData name="Mrs L Crawford" userId="c0586109-af1b-421b-9281-c4ba13868ee9" providerId="ADAL" clId="{5C48A78C-EF80-44E3-A2D5-9450871C7702}" dt="2022-04-05T12:19:45.138" v="160" actId="478"/>
          <ac:spMkLst>
            <pc:docMk/>
            <pc:sldMk cId="330978248" sldId="266"/>
            <ac:spMk id="5" creationId="{40E93277-B732-409C-AD8D-F1C08F9DC9B3}"/>
          </ac:spMkLst>
        </pc:spChg>
        <pc:picChg chg="del">
          <ac:chgData name="Mrs L Crawford" userId="c0586109-af1b-421b-9281-c4ba13868ee9" providerId="ADAL" clId="{5C48A78C-EF80-44E3-A2D5-9450871C7702}" dt="2022-04-05T12:19:45.138" v="160" actId="478"/>
          <ac:picMkLst>
            <pc:docMk/>
            <pc:sldMk cId="330978248" sldId="266"/>
            <ac:picMk id="6" creationId="{B73F00A4-2FDA-4134-8963-4FB2CD847FB3}"/>
          </ac:picMkLst>
        </pc:picChg>
      </pc:sldChg>
      <pc:sldChg chg="delSp mod">
        <pc:chgData name="Mrs L Crawford" userId="c0586109-af1b-421b-9281-c4ba13868ee9" providerId="ADAL" clId="{5C48A78C-EF80-44E3-A2D5-9450871C7702}" dt="2022-04-05T12:19:47.022" v="162" actId="478"/>
        <pc:sldMkLst>
          <pc:docMk/>
          <pc:sldMk cId="2879500121" sldId="267"/>
        </pc:sldMkLst>
        <pc:picChg chg="del">
          <ac:chgData name="Mrs L Crawford" userId="c0586109-af1b-421b-9281-c4ba13868ee9" providerId="ADAL" clId="{5C48A78C-EF80-44E3-A2D5-9450871C7702}" dt="2022-04-05T12:19:47.022" v="162" actId="478"/>
          <ac:picMkLst>
            <pc:docMk/>
            <pc:sldMk cId="2879500121" sldId="267"/>
            <ac:picMk id="5" creationId="{07CD2F1C-16FE-4B88-9C93-17911CF942E8}"/>
          </ac:picMkLst>
        </pc:picChg>
        <pc:picChg chg="del">
          <ac:chgData name="Mrs L Crawford" userId="c0586109-af1b-421b-9281-c4ba13868ee9" providerId="ADAL" clId="{5C48A78C-EF80-44E3-A2D5-9450871C7702}" dt="2022-04-05T12:19:46.621" v="161" actId="478"/>
          <ac:picMkLst>
            <pc:docMk/>
            <pc:sldMk cId="2879500121" sldId="267"/>
            <ac:picMk id="7" creationId="{DA5737E3-6ED2-4800-99FF-FBF861D047D8}"/>
          </ac:picMkLst>
        </pc:picChg>
      </pc:sldChg>
      <pc:sldChg chg="delSp mod">
        <pc:chgData name="Mrs L Crawford" userId="c0586109-af1b-421b-9281-c4ba13868ee9" providerId="ADAL" clId="{5C48A78C-EF80-44E3-A2D5-9450871C7702}" dt="2022-04-05T12:19:57.676" v="177" actId="478"/>
        <pc:sldMkLst>
          <pc:docMk/>
          <pc:sldMk cId="1291440322" sldId="268"/>
        </pc:sldMkLst>
        <pc:picChg chg="del">
          <ac:chgData name="Mrs L Crawford" userId="c0586109-af1b-421b-9281-c4ba13868ee9" providerId="ADAL" clId="{5C48A78C-EF80-44E3-A2D5-9450871C7702}" dt="2022-04-05T12:19:57.167" v="176" actId="478"/>
          <ac:picMkLst>
            <pc:docMk/>
            <pc:sldMk cId="1291440322" sldId="268"/>
            <ac:picMk id="5" creationId="{5D40B5F4-C486-4D25-9E7A-349A4225ADB9}"/>
          </ac:picMkLst>
        </pc:picChg>
        <pc:picChg chg="del">
          <ac:chgData name="Mrs L Crawford" userId="c0586109-af1b-421b-9281-c4ba13868ee9" providerId="ADAL" clId="{5C48A78C-EF80-44E3-A2D5-9450871C7702}" dt="2022-04-05T12:19:57.676" v="177" actId="478"/>
          <ac:picMkLst>
            <pc:docMk/>
            <pc:sldMk cId="1291440322" sldId="268"/>
            <ac:picMk id="6" creationId="{A6C314A3-D55A-49A8-9714-4898186DB04A}"/>
          </ac:picMkLst>
        </pc:picChg>
      </pc:sldChg>
      <pc:sldChg chg="del">
        <pc:chgData name="Mrs L Crawford" userId="c0586109-af1b-421b-9281-c4ba13868ee9" providerId="ADAL" clId="{5C48A78C-EF80-44E3-A2D5-9450871C7702}" dt="2022-04-05T12:18:17.594" v="0" actId="47"/>
        <pc:sldMkLst>
          <pc:docMk/>
          <pc:sldMk cId="929234012" sldId="271"/>
        </pc:sldMkLst>
      </pc:sldChg>
      <pc:sldChg chg="del">
        <pc:chgData name="Mrs L Crawford" userId="c0586109-af1b-421b-9281-c4ba13868ee9" providerId="ADAL" clId="{5C48A78C-EF80-44E3-A2D5-9450871C7702}" dt="2022-04-05T12:18:18.161" v="1" actId="47"/>
        <pc:sldMkLst>
          <pc:docMk/>
          <pc:sldMk cId="3759100588" sldId="272"/>
        </pc:sldMkLst>
      </pc:sldChg>
      <pc:sldChg chg="delSp modSp add del mod">
        <pc:chgData name="Mrs L Crawford" userId="c0586109-af1b-421b-9281-c4ba13868ee9" providerId="ADAL" clId="{5C48A78C-EF80-44E3-A2D5-9450871C7702}" dt="2022-04-05T12:18:43.425" v="23" actId="20577"/>
        <pc:sldMkLst>
          <pc:docMk/>
          <pc:sldMk cId="646870749" sldId="278"/>
        </pc:sldMkLst>
        <pc:spChg chg="mod">
          <ac:chgData name="Mrs L Crawford" userId="c0586109-af1b-421b-9281-c4ba13868ee9" providerId="ADAL" clId="{5C48A78C-EF80-44E3-A2D5-9450871C7702}" dt="2022-04-05T12:18:43.425" v="23" actId="20577"/>
          <ac:spMkLst>
            <pc:docMk/>
            <pc:sldMk cId="646870749" sldId="278"/>
            <ac:spMk id="2" creationId="{4A3A59B3-88E4-4700-8CAE-9A6E4D7353E0}"/>
          </ac:spMkLst>
        </pc:spChg>
        <pc:picChg chg="del mod">
          <ac:chgData name="Mrs L Crawford" userId="c0586109-af1b-421b-9281-c4ba13868ee9" providerId="ADAL" clId="{5C48A78C-EF80-44E3-A2D5-9450871C7702}" dt="2022-04-05T12:18:39.529" v="5" actId="478"/>
          <ac:picMkLst>
            <pc:docMk/>
            <pc:sldMk cId="646870749" sldId="278"/>
            <ac:picMk id="5" creationId="{6F4BF4DE-379B-4EF7-9AA1-14B1B72A7AA7}"/>
          </ac:picMkLst>
        </pc:picChg>
      </pc:sldChg>
      <pc:sldChg chg="delSp modSp mod">
        <pc:chgData name="Mrs L Crawford" userId="c0586109-af1b-421b-9281-c4ba13868ee9" providerId="ADAL" clId="{5C48A78C-EF80-44E3-A2D5-9450871C7702}" dt="2022-04-05T12:19:05.051" v="80"/>
        <pc:sldMkLst>
          <pc:docMk/>
          <pc:sldMk cId="2730299817" sldId="279"/>
        </pc:sldMkLst>
        <pc:spChg chg="mod">
          <ac:chgData name="Mrs L Crawford" userId="c0586109-af1b-421b-9281-c4ba13868ee9" providerId="ADAL" clId="{5C48A78C-EF80-44E3-A2D5-9450871C7702}" dt="2022-04-05T12:19:05.051" v="80"/>
          <ac:spMkLst>
            <pc:docMk/>
            <pc:sldMk cId="2730299817" sldId="279"/>
            <ac:spMk id="2" creationId="{160B24DE-B88B-40C1-898B-E55F9340B5D3}"/>
          </ac:spMkLst>
        </pc:spChg>
        <pc:picChg chg="del">
          <ac:chgData name="Mrs L Crawford" userId="c0586109-af1b-421b-9281-c4ba13868ee9" providerId="ADAL" clId="{5C48A78C-EF80-44E3-A2D5-9450871C7702}" dt="2022-04-05T12:18:57.794" v="65" actId="478"/>
          <ac:picMkLst>
            <pc:docMk/>
            <pc:sldMk cId="2730299817" sldId="279"/>
            <ac:picMk id="5" creationId="{1E427B59-F529-4537-959B-31E03638A05D}"/>
          </ac:picMkLst>
        </pc:picChg>
      </pc:sldChg>
      <pc:sldChg chg="delSp modSp mod">
        <pc:chgData name="Mrs L Crawford" userId="c0586109-af1b-421b-9281-c4ba13868ee9" providerId="ADAL" clId="{5C48A78C-EF80-44E3-A2D5-9450871C7702}" dt="2022-04-05T12:19:30.418" v="130" actId="20577"/>
        <pc:sldMkLst>
          <pc:docMk/>
          <pc:sldMk cId="3813413383" sldId="280"/>
        </pc:sldMkLst>
        <pc:spChg chg="mod">
          <ac:chgData name="Mrs L Crawford" userId="c0586109-af1b-421b-9281-c4ba13868ee9" providerId="ADAL" clId="{5C48A78C-EF80-44E3-A2D5-9450871C7702}" dt="2022-04-05T12:19:30.418" v="130" actId="20577"/>
          <ac:spMkLst>
            <pc:docMk/>
            <pc:sldMk cId="3813413383" sldId="280"/>
            <ac:spMk id="2" creationId="{60A8C2F6-70CF-4EF5-89EF-A0338AC43935}"/>
          </ac:spMkLst>
        </pc:spChg>
        <pc:picChg chg="del">
          <ac:chgData name="Mrs L Crawford" userId="c0586109-af1b-421b-9281-c4ba13868ee9" providerId="ADAL" clId="{5C48A78C-EF80-44E3-A2D5-9450871C7702}" dt="2022-04-05T12:19:24.703" v="101" actId="478"/>
          <ac:picMkLst>
            <pc:docMk/>
            <pc:sldMk cId="3813413383" sldId="280"/>
            <ac:picMk id="1026" creationId="{3FAAA172-A0DE-4ECF-8999-797B704606BF}"/>
          </ac:picMkLst>
        </pc:picChg>
      </pc:sldChg>
      <pc:sldChg chg="delSp modSp mod">
        <pc:chgData name="Mrs L Crawford" userId="c0586109-af1b-421b-9281-c4ba13868ee9" providerId="ADAL" clId="{5C48A78C-EF80-44E3-A2D5-9450871C7702}" dt="2022-04-05T12:19:53.493" v="175" actId="20577"/>
        <pc:sldMkLst>
          <pc:docMk/>
          <pc:sldMk cId="2647417075" sldId="281"/>
        </pc:sldMkLst>
        <pc:spChg chg="mod">
          <ac:chgData name="Mrs L Crawford" userId="c0586109-af1b-421b-9281-c4ba13868ee9" providerId="ADAL" clId="{5C48A78C-EF80-44E3-A2D5-9450871C7702}" dt="2022-04-05T12:19:53.493" v="175" actId="20577"/>
          <ac:spMkLst>
            <pc:docMk/>
            <pc:sldMk cId="2647417075" sldId="281"/>
            <ac:spMk id="2" creationId="{2A999504-5E72-48E2-8DDF-FEEEE2743C08}"/>
          </ac:spMkLst>
        </pc:spChg>
        <pc:picChg chg="del">
          <ac:chgData name="Mrs L Crawford" userId="c0586109-af1b-421b-9281-c4ba13868ee9" providerId="ADAL" clId="{5C48A78C-EF80-44E3-A2D5-9450871C7702}" dt="2022-04-05T12:19:48.396" v="163" actId="478"/>
          <ac:picMkLst>
            <pc:docMk/>
            <pc:sldMk cId="2647417075" sldId="281"/>
            <ac:picMk id="5" creationId="{0D89A40F-2840-4153-A149-ABC62EFDE1E2}"/>
          </ac:picMkLst>
        </pc:picChg>
      </pc:sldChg>
      <pc:sldChg chg="modSp new mod">
        <pc:chgData name="Mrs L Crawford" userId="c0586109-af1b-421b-9281-c4ba13868ee9" providerId="ADAL" clId="{5C48A78C-EF80-44E3-A2D5-9450871C7702}" dt="2022-04-05T12:19:21.209" v="100" actId="20577"/>
        <pc:sldMkLst>
          <pc:docMk/>
          <pc:sldMk cId="3504814731" sldId="283"/>
        </pc:sldMkLst>
        <pc:spChg chg="mod">
          <ac:chgData name="Mrs L Crawford" userId="c0586109-af1b-421b-9281-c4ba13868ee9" providerId="ADAL" clId="{5C48A78C-EF80-44E3-A2D5-9450871C7702}" dt="2022-04-05T12:19:21.209" v="100" actId="20577"/>
          <ac:spMkLst>
            <pc:docMk/>
            <pc:sldMk cId="3504814731" sldId="283"/>
            <ac:spMk id="2" creationId="{35FB699C-4431-4DDF-B435-3929F0A3E641}"/>
          </ac:spMkLst>
        </pc:spChg>
      </pc:sldChg>
      <pc:sldChg chg="modSp new mod">
        <pc:chgData name="Mrs L Crawford" userId="c0586109-af1b-421b-9281-c4ba13868ee9" providerId="ADAL" clId="{5C48A78C-EF80-44E3-A2D5-9450871C7702}" dt="2022-04-05T12:19:34.909" v="152" actId="20577"/>
        <pc:sldMkLst>
          <pc:docMk/>
          <pc:sldMk cId="565141759" sldId="284"/>
        </pc:sldMkLst>
        <pc:spChg chg="mod">
          <ac:chgData name="Mrs L Crawford" userId="c0586109-af1b-421b-9281-c4ba13868ee9" providerId="ADAL" clId="{5C48A78C-EF80-44E3-A2D5-9450871C7702}" dt="2022-04-05T12:19:34.909" v="152" actId="20577"/>
          <ac:spMkLst>
            <pc:docMk/>
            <pc:sldMk cId="565141759" sldId="284"/>
            <ac:spMk id="2" creationId="{FB0B6F6B-43D6-42FF-A8EB-2B524D523484}"/>
          </ac:spMkLst>
        </pc:spChg>
      </pc:sldChg>
    </pc:docChg>
  </pc:docChgLst>
  <pc:docChgLst>
    <pc:chgData name="Laura Crawford" userId="c0586109-af1b-421b-9281-c4ba13868ee9" providerId="ADAL" clId="{9DCD01D7-01EC-4313-B2AF-0EDEA0A1FCF1}"/>
    <pc:docChg chg="undo custSel addSld delSld modSld">
      <pc:chgData name="Laura Crawford" userId="c0586109-af1b-421b-9281-c4ba13868ee9" providerId="ADAL" clId="{9DCD01D7-01EC-4313-B2AF-0EDEA0A1FCF1}" dt="2021-08-25T16:15:55.661" v="189" actId="1076"/>
      <pc:docMkLst>
        <pc:docMk/>
      </pc:docMkLst>
      <pc:sldChg chg="addSp delSp modSp mod">
        <pc:chgData name="Laura Crawford" userId="c0586109-af1b-421b-9281-c4ba13868ee9" providerId="ADAL" clId="{9DCD01D7-01EC-4313-B2AF-0EDEA0A1FCF1}" dt="2021-08-25T16:14:24.569" v="167" actId="14100"/>
        <pc:sldMkLst>
          <pc:docMk/>
          <pc:sldMk cId="4217435521" sldId="257"/>
        </pc:sldMkLst>
        <pc:spChg chg="del">
          <ac:chgData name="Laura Crawford" userId="c0586109-af1b-421b-9281-c4ba13868ee9" providerId="ADAL" clId="{9DCD01D7-01EC-4313-B2AF-0EDEA0A1FCF1}" dt="2021-08-25T16:14:17.198" v="164" actId="478"/>
          <ac:spMkLst>
            <pc:docMk/>
            <pc:sldMk cId="4217435521" sldId="257"/>
            <ac:spMk id="2" creationId="{366AF762-0D39-4AED-B2A9-3B5B8FF0A587}"/>
          </ac:spMkLst>
        </pc:spChg>
        <pc:spChg chg="add mod">
          <ac:chgData name="Laura Crawford" userId="c0586109-af1b-421b-9281-c4ba13868ee9" providerId="ADAL" clId="{9DCD01D7-01EC-4313-B2AF-0EDEA0A1FCF1}" dt="2021-08-25T16:14:17.198" v="164" actId="478"/>
          <ac:spMkLst>
            <pc:docMk/>
            <pc:sldMk cId="4217435521" sldId="257"/>
            <ac:spMk id="7" creationId="{781D619A-3200-4F78-8D41-A07C96AF5C9E}"/>
          </ac:spMkLst>
        </pc:spChg>
        <pc:picChg chg="add mod">
          <ac:chgData name="Laura Crawford" userId="c0586109-af1b-421b-9281-c4ba13868ee9" providerId="ADAL" clId="{9DCD01D7-01EC-4313-B2AF-0EDEA0A1FCF1}" dt="2021-08-25T16:14:24.569" v="167" actId="14100"/>
          <ac:picMkLst>
            <pc:docMk/>
            <pc:sldMk cId="4217435521" sldId="257"/>
            <ac:picMk id="5" creationId="{0F7E3FAC-972F-4020-AE3D-F5E3579A2474}"/>
          </ac:picMkLst>
        </pc:picChg>
      </pc:sldChg>
      <pc:sldChg chg="addSp delSp modSp mod">
        <pc:chgData name="Laura Crawford" userId="c0586109-af1b-421b-9281-c4ba13868ee9" providerId="ADAL" clId="{9DCD01D7-01EC-4313-B2AF-0EDEA0A1FCF1}" dt="2021-08-25T16:14:40.423" v="170" actId="1076"/>
        <pc:sldMkLst>
          <pc:docMk/>
          <pc:sldMk cId="882855120" sldId="260"/>
        </pc:sldMkLst>
        <pc:spChg chg="del">
          <ac:chgData name="Laura Crawford" userId="c0586109-af1b-421b-9281-c4ba13868ee9" providerId="ADAL" clId="{9DCD01D7-01EC-4313-B2AF-0EDEA0A1FCF1}" dt="2021-08-25T16:14:31.228" v="168" actId="478"/>
          <ac:spMkLst>
            <pc:docMk/>
            <pc:sldMk cId="882855120" sldId="260"/>
            <ac:spMk id="2" creationId="{19BD5408-0795-4316-92B6-5EA8437586DD}"/>
          </ac:spMkLst>
        </pc:spChg>
        <pc:spChg chg="add mod">
          <ac:chgData name="Laura Crawford" userId="c0586109-af1b-421b-9281-c4ba13868ee9" providerId="ADAL" clId="{9DCD01D7-01EC-4313-B2AF-0EDEA0A1FCF1}" dt="2021-08-25T16:14:31.228" v="168" actId="478"/>
          <ac:spMkLst>
            <pc:docMk/>
            <pc:sldMk cId="882855120" sldId="260"/>
            <ac:spMk id="7" creationId="{35C4FC78-A65A-4A69-8169-5664EF36D77E}"/>
          </ac:spMkLst>
        </pc:spChg>
        <pc:picChg chg="add mod">
          <ac:chgData name="Laura Crawford" userId="c0586109-af1b-421b-9281-c4ba13868ee9" providerId="ADAL" clId="{9DCD01D7-01EC-4313-B2AF-0EDEA0A1FCF1}" dt="2021-08-25T16:14:40.423" v="170" actId="1076"/>
          <ac:picMkLst>
            <pc:docMk/>
            <pc:sldMk cId="882855120" sldId="260"/>
            <ac:picMk id="5" creationId="{4F046A79-0C6A-43FA-971F-B029F60588A2}"/>
          </ac:picMkLst>
        </pc:picChg>
      </pc:sldChg>
      <pc:sldChg chg="addSp modSp mod">
        <pc:chgData name="Laura Crawford" userId="c0586109-af1b-421b-9281-c4ba13868ee9" providerId="ADAL" clId="{9DCD01D7-01EC-4313-B2AF-0EDEA0A1FCF1}" dt="2021-08-25T16:15:09.764" v="178" actId="1076"/>
        <pc:sldMkLst>
          <pc:docMk/>
          <pc:sldMk cId="3340652144" sldId="261"/>
        </pc:sldMkLst>
        <pc:picChg chg="add mod">
          <ac:chgData name="Laura Crawford" userId="c0586109-af1b-421b-9281-c4ba13868ee9" providerId="ADAL" clId="{9DCD01D7-01EC-4313-B2AF-0EDEA0A1FCF1}" dt="2021-08-25T16:15:09.764" v="178" actId="1076"/>
          <ac:picMkLst>
            <pc:docMk/>
            <pc:sldMk cId="3340652144" sldId="261"/>
            <ac:picMk id="5" creationId="{7BB96026-61AC-4536-BFC4-E71BB04AFC2E}"/>
          </ac:picMkLst>
        </pc:picChg>
        <pc:picChg chg="add mod">
          <ac:chgData name="Laura Crawford" userId="c0586109-af1b-421b-9281-c4ba13868ee9" providerId="ADAL" clId="{9DCD01D7-01EC-4313-B2AF-0EDEA0A1FCF1}" dt="2021-08-25T16:15:08.186" v="177" actId="1076"/>
          <ac:picMkLst>
            <pc:docMk/>
            <pc:sldMk cId="3340652144" sldId="261"/>
            <ac:picMk id="7" creationId="{65B47874-1DF7-41A5-B38C-E10C529980A5}"/>
          </ac:picMkLst>
        </pc:picChg>
      </pc:sldChg>
      <pc:sldChg chg="addSp delSp modSp mod">
        <pc:chgData name="Laura Crawford" userId="c0586109-af1b-421b-9281-c4ba13868ee9" providerId="ADAL" clId="{9DCD01D7-01EC-4313-B2AF-0EDEA0A1FCF1}" dt="2021-08-25T16:15:55.661" v="189" actId="1076"/>
        <pc:sldMkLst>
          <pc:docMk/>
          <pc:sldMk cId="1434346758" sldId="262"/>
        </pc:sldMkLst>
        <pc:spChg chg="del">
          <ac:chgData name="Laura Crawford" userId="c0586109-af1b-421b-9281-c4ba13868ee9" providerId="ADAL" clId="{9DCD01D7-01EC-4313-B2AF-0EDEA0A1FCF1}" dt="2021-08-25T16:04:46.664" v="74" actId="478"/>
          <ac:spMkLst>
            <pc:docMk/>
            <pc:sldMk cId="1434346758" sldId="262"/>
            <ac:spMk id="2" creationId="{994D45F9-F73B-4B78-8A30-A5C98943CFB1}"/>
          </ac:spMkLst>
        </pc:spChg>
        <pc:spChg chg="add del mod">
          <ac:chgData name="Laura Crawford" userId="c0586109-af1b-421b-9281-c4ba13868ee9" providerId="ADAL" clId="{9DCD01D7-01EC-4313-B2AF-0EDEA0A1FCF1}" dt="2021-08-25T16:04:49.111" v="75" actId="478"/>
          <ac:spMkLst>
            <pc:docMk/>
            <pc:sldMk cId="1434346758" sldId="262"/>
            <ac:spMk id="9" creationId="{61EADED0-4248-4A13-B81D-DB2AB801C00D}"/>
          </ac:spMkLst>
        </pc:spChg>
        <pc:spChg chg="add mod">
          <ac:chgData name="Laura Crawford" userId="c0586109-af1b-421b-9281-c4ba13868ee9" providerId="ADAL" clId="{9DCD01D7-01EC-4313-B2AF-0EDEA0A1FCF1}" dt="2021-08-25T16:15:55.661" v="189" actId="1076"/>
          <ac:spMkLst>
            <pc:docMk/>
            <pc:sldMk cId="1434346758" sldId="262"/>
            <ac:spMk id="10" creationId="{49D2367B-677A-43F2-B86A-A5D7ABDEF352}"/>
          </ac:spMkLst>
        </pc:spChg>
        <pc:spChg chg="add mod">
          <ac:chgData name="Laura Crawford" userId="c0586109-af1b-421b-9281-c4ba13868ee9" providerId="ADAL" clId="{9DCD01D7-01EC-4313-B2AF-0EDEA0A1FCF1}" dt="2021-08-25T16:15:52.535" v="188" actId="1076"/>
          <ac:spMkLst>
            <pc:docMk/>
            <pc:sldMk cId="1434346758" sldId="262"/>
            <ac:spMk id="11" creationId="{7875C291-D1E7-4A91-98EE-5DF232FC4FE8}"/>
          </ac:spMkLst>
        </pc:spChg>
        <pc:picChg chg="add mod">
          <ac:chgData name="Laura Crawford" userId="c0586109-af1b-421b-9281-c4ba13868ee9" providerId="ADAL" clId="{9DCD01D7-01EC-4313-B2AF-0EDEA0A1FCF1}" dt="2021-08-25T16:15:31.620" v="184" actId="14100"/>
          <ac:picMkLst>
            <pc:docMk/>
            <pc:sldMk cId="1434346758" sldId="262"/>
            <ac:picMk id="5" creationId="{F6B3FA9B-019C-436C-BF68-A4EBFC4BB994}"/>
          </ac:picMkLst>
        </pc:picChg>
        <pc:picChg chg="add mod modCrop">
          <ac:chgData name="Laura Crawford" userId="c0586109-af1b-421b-9281-c4ba13868ee9" providerId="ADAL" clId="{9DCD01D7-01EC-4313-B2AF-0EDEA0A1FCF1}" dt="2021-08-25T16:15:27.088" v="182" actId="1076"/>
          <ac:picMkLst>
            <pc:docMk/>
            <pc:sldMk cId="1434346758" sldId="262"/>
            <ac:picMk id="7" creationId="{EA08D3B8-E0B1-4713-9AA2-A75252A850A4}"/>
          </ac:picMkLst>
        </pc:picChg>
      </pc:sldChg>
      <pc:sldChg chg="addSp modSp mod setBg">
        <pc:chgData name="Laura Crawford" userId="c0586109-af1b-421b-9281-c4ba13868ee9" providerId="ADAL" clId="{9DCD01D7-01EC-4313-B2AF-0EDEA0A1FCF1}" dt="2021-08-25T16:07:07.137" v="89" actId="26606"/>
        <pc:sldMkLst>
          <pc:docMk/>
          <pc:sldMk cId="1223406121" sldId="263"/>
        </pc:sldMkLst>
        <pc:spChg chg="mod">
          <ac:chgData name="Laura Crawford" userId="c0586109-af1b-421b-9281-c4ba13868ee9" providerId="ADAL" clId="{9DCD01D7-01EC-4313-B2AF-0EDEA0A1FCF1}" dt="2021-08-25T16:07:07.137" v="89" actId="26606"/>
          <ac:spMkLst>
            <pc:docMk/>
            <pc:sldMk cId="1223406121" sldId="263"/>
            <ac:spMk id="2" creationId="{DBCFB93C-9D28-430A-ADD2-B93F3B23F945}"/>
          </ac:spMkLst>
        </pc:spChg>
        <pc:spChg chg="mod ord">
          <ac:chgData name="Laura Crawford" userId="c0586109-af1b-421b-9281-c4ba13868ee9" providerId="ADAL" clId="{9DCD01D7-01EC-4313-B2AF-0EDEA0A1FCF1}" dt="2021-08-25T16:07:07.137" v="89" actId="26606"/>
          <ac:spMkLst>
            <pc:docMk/>
            <pc:sldMk cId="1223406121" sldId="263"/>
            <ac:spMk id="3" creationId="{AC837292-ABF7-43ED-AACB-2ECE7D5C5E50}"/>
          </ac:spMkLst>
        </pc:spChg>
        <pc:spChg chg="add">
          <ac:chgData name="Laura Crawford" userId="c0586109-af1b-421b-9281-c4ba13868ee9" providerId="ADAL" clId="{9DCD01D7-01EC-4313-B2AF-0EDEA0A1FCF1}" dt="2021-08-25T16:07:07.137" v="89" actId="26606"/>
          <ac:spMkLst>
            <pc:docMk/>
            <pc:sldMk cId="1223406121" sldId="263"/>
            <ac:spMk id="16" creationId="{93062723-6941-4ABE-8146-AC6FA530BA4C}"/>
          </ac:spMkLst>
        </pc:spChg>
        <pc:spChg chg="add">
          <ac:chgData name="Laura Crawford" userId="c0586109-af1b-421b-9281-c4ba13868ee9" providerId="ADAL" clId="{9DCD01D7-01EC-4313-B2AF-0EDEA0A1FCF1}" dt="2021-08-25T16:07:07.137" v="89" actId="26606"/>
          <ac:spMkLst>
            <pc:docMk/>
            <pc:sldMk cId="1223406121" sldId="263"/>
            <ac:spMk id="18" creationId="{917859B3-4C91-478D-929D-BB6433F90849}"/>
          </ac:spMkLst>
        </pc:spChg>
        <pc:spChg chg="add">
          <ac:chgData name="Laura Crawford" userId="c0586109-af1b-421b-9281-c4ba13868ee9" providerId="ADAL" clId="{9DCD01D7-01EC-4313-B2AF-0EDEA0A1FCF1}" dt="2021-08-25T16:07:07.137" v="89" actId="26606"/>
          <ac:spMkLst>
            <pc:docMk/>
            <pc:sldMk cId="1223406121" sldId="263"/>
            <ac:spMk id="20" creationId="{6283FBD2-A663-469F-855C-06D86E3C1161}"/>
          </ac:spMkLst>
        </pc:spChg>
        <pc:spChg chg="add">
          <ac:chgData name="Laura Crawford" userId="c0586109-af1b-421b-9281-c4ba13868ee9" providerId="ADAL" clId="{9DCD01D7-01EC-4313-B2AF-0EDEA0A1FCF1}" dt="2021-08-25T16:07:07.137" v="89" actId="26606"/>
          <ac:spMkLst>
            <pc:docMk/>
            <pc:sldMk cId="1223406121" sldId="263"/>
            <ac:spMk id="22" creationId="{8A1279FC-7441-4E55-B082-2774E6316482}"/>
          </ac:spMkLst>
        </pc:spChg>
        <pc:picChg chg="add mod">
          <ac:chgData name="Laura Crawford" userId="c0586109-af1b-421b-9281-c4ba13868ee9" providerId="ADAL" clId="{9DCD01D7-01EC-4313-B2AF-0EDEA0A1FCF1}" dt="2021-08-25T16:07:07.137" v="89" actId="26606"/>
          <ac:picMkLst>
            <pc:docMk/>
            <pc:sldMk cId="1223406121" sldId="263"/>
            <ac:picMk id="5" creationId="{FB5613B3-9F18-4617-8AB8-5326492D8E1C}"/>
          </ac:picMkLst>
        </pc:picChg>
        <pc:picChg chg="add mod ord">
          <ac:chgData name="Laura Crawford" userId="c0586109-af1b-421b-9281-c4ba13868ee9" providerId="ADAL" clId="{9DCD01D7-01EC-4313-B2AF-0EDEA0A1FCF1}" dt="2021-08-25T16:07:07.137" v="89" actId="26606"/>
          <ac:picMkLst>
            <pc:docMk/>
            <pc:sldMk cId="1223406121" sldId="263"/>
            <ac:picMk id="7" creationId="{F47951DD-12CC-4993-8686-4CD7C894DFFA}"/>
          </ac:picMkLst>
        </pc:picChg>
        <pc:picChg chg="add mod">
          <ac:chgData name="Laura Crawford" userId="c0586109-af1b-421b-9281-c4ba13868ee9" providerId="ADAL" clId="{9DCD01D7-01EC-4313-B2AF-0EDEA0A1FCF1}" dt="2021-08-25T16:07:07.137" v="89" actId="26606"/>
          <ac:picMkLst>
            <pc:docMk/>
            <pc:sldMk cId="1223406121" sldId="263"/>
            <ac:picMk id="9" creationId="{41C666ED-C081-4A5B-8323-F38E0D1D4988}"/>
          </ac:picMkLst>
        </pc:picChg>
        <pc:picChg chg="add mod">
          <ac:chgData name="Laura Crawford" userId="c0586109-af1b-421b-9281-c4ba13868ee9" providerId="ADAL" clId="{9DCD01D7-01EC-4313-B2AF-0EDEA0A1FCF1}" dt="2021-08-25T16:07:07.137" v="89" actId="26606"/>
          <ac:picMkLst>
            <pc:docMk/>
            <pc:sldMk cId="1223406121" sldId="263"/>
            <ac:picMk id="11" creationId="{6F15FD3A-5CE5-4642-9392-D9C350CE2575}"/>
          </ac:picMkLst>
        </pc:picChg>
      </pc:sldChg>
      <pc:sldChg chg="addSp modSp mod">
        <pc:chgData name="Laura Crawford" userId="c0586109-af1b-421b-9281-c4ba13868ee9" providerId="ADAL" clId="{9DCD01D7-01EC-4313-B2AF-0EDEA0A1FCF1}" dt="2021-08-25T16:08:24.757" v="101" actId="14100"/>
        <pc:sldMkLst>
          <pc:docMk/>
          <pc:sldMk cId="3534174929" sldId="264"/>
        </pc:sldMkLst>
        <pc:picChg chg="add mod">
          <ac:chgData name="Laura Crawford" userId="c0586109-af1b-421b-9281-c4ba13868ee9" providerId="ADAL" clId="{9DCD01D7-01EC-4313-B2AF-0EDEA0A1FCF1}" dt="2021-08-25T16:08:24.757" v="101" actId="14100"/>
          <ac:picMkLst>
            <pc:docMk/>
            <pc:sldMk cId="3534174929" sldId="264"/>
            <ac:picMk id="5" creationId="{95AC81AE-8AA3-4E35-AECD-A5CEF6BD8263}"/>
          </ac:picMkLst>
        </pc:picChg>
      </pc:sldChg>
      <pc:sldChg chg="addSp modSp mod">
        <pc:chgData name="Laura Crawford" userId="c0586109-af1b-421b-9281-c4ba13868ee9" providerId="ADAL" clId="{9DCD01D7-01EC-4313-B2AF-0EDEA0A1FCF1}" dt="2021-08-25T16:10:05.041" v="115" actId="1076"/>
        <pc:sldMkLst>
          <pc:docMk/>
          <pc:sldMk cId="2117675450" sldId="265"/>
        </pc:sldMkLst>
        <pc:spChg chg="mod">
          <ac:chgData name="Laura Crawford" userId="c0586109-af1b-421b-9281-c4ba13868ee9" providerId="ADAL" clId="{9DCD01D7-01EC-4313-B2AF-0EDEA0A1FCF1}" dt="2021-08-25T16:10:05.041" v="115" actId="1076"/>
          <ac:spMkLst>
            <pc:docMk/>
            <pc:sldMk cId="2117675450" sldId="265"/>
            <ac:spMk id="2" creationId="{1891A1B5-DA5A-43F2-9DEB-F91DA3F2190B}"/>
          </ac:spMkLst>
        </pc:spChg>
        <pc:picChg chg="add mod">
          <ac:chgData name="Laura Crawford" userId="c0586109-af1b-421b-9281-c4ba13868ee9" providerId="ADAL" clId="{9DCD01D7-01EC-4313-B2AF-0EDEA0A1FCF1}" dt="2021-08-25T16:09:23.376" v="103" actId="1076"/>
          <ac:picMkLst>
            <pc:docMk/>
            <pc:sldMk cId="2117675450" sldId="265"/>
            <ac:picMk id="5" creationId="{793202A5-3276-43A7-90B6-64862BEBC134}"/>
          </ac:picMkLst>
        </pc:picChg>
        <pc:picChg chg="add mod modCrop">
          <ac:chgData name="Laura Crawford" userId="c0586109-af1b-421b-9281-c4ba13868ee9" providerId="ADAL" clId="{9DCD01D7-01EC-4313-B2AF-0EDEA0A1FCF1}" dt="2021-08-25T16:09:36.380" v="106" actId="732"/>
          <ac:picMkLst>
            <pc:docMk/>
            <pc:sldMk cId="2117675450" sldId="265"/>
            <ac:picMk id="7" creationId="{4E2832B3-5B9B-4826-8C63-DE74D80B3F51}"/>
          </ac:picMkLst>
        </pc:picChg>
        <pc:picChg chg="add mod modCrop">
          <ac:chgData name="Laura Crawford" userId="c0586109-af1b-421b-9281-c4ba13868ee9" providerId="ADAL" clId="{9DCD01D7-01EC-4313-B2AF-0EDEA0A1FCF1}" dt="2021-08-25T16:09:49.839" v="109" actId="1076"/>
          <ac:picMkLst>
            <pc:docMk/>
            <pc:sldMk cId="2117675450" sldId="265"/>
            <ac:picMk id="9" creationId="{A1EE1E11-CADA-4538-89F6-FF5DB860F069}"/>
          </ac:picMkLst>
        </pc:picChg>
      </pc:sldChg>
      <pc:sldChg chg="addSp delSp modSp add del mod setBg">
        <pc:chgData name="Laura Crawford" userId="c0586109-af1b-421b-9281-c4ba13868ee9" providerId="ADAL" clId="{9DCD01D7-01EC-4313-B2AF-0EDEA0A1FCF1}" dt="2021-08-25T16:10:44.326" v="124" actId="14100"/>
        <pc:sldMkLst>
          <pc:docMk/>
          <pc:sldMk cId="330978248" sldId="266"/>
        </pc:sldMkLst>
        <pc:spChg chg="mod">
          <ac:chgData name="Laura Crawford" userId="c0586109-af1b-421b-9281-c4ba13868ee9" providerId="ADAL" clId="{9DCD01D7-01EC-4313-B2AF-0EDEA0A1FCF1}" dt="2021-08-25T16:10:39.856" v="122" actId="26606"/>
          <ac:spMkLst>
            <pc:docMk/>
            <pc:sldMk cId="330978248" sldId="266"/>
            <ac:spMk id="2" creationId="{745108D5-D02B-441A-8769-A5BF651B7B9F}"/>
          </ac:spMkLst>
        </pc:spChg>
        <pc:spChg chg="del">
          <ac:chgData name="Laura Crawford" userId="c0586109-af1b-421b-9281-c4ba13868ee9" providerId="ADAL" clId="{9DCD01D7-01EC-4313-B2AF-0EDEA0A1FCF1}" dt="2021-08-25T16:10:39.856" v="122" actId="26606"/>
          <ac:spMkLst>
            <pc:docMk/>
            <pc:sldMk cId="330978248" sldId="266"/>
            <ac:spMk id="3" creationId="{99B3956A-287F-4869-8E85-4ADB45E5CC63}"/>
          </ac:spMkLst>
        </pc:spChg>
        <pc:spChg chg="ord">
          <ac:chgData name="Laura Crawford" userId="c0586109-af1b-421b-9281-c4ba13868ee9" providerId="ADAL" clId="{9DCD01D7-01EC-4313-B2AF-0EDEA0A1FCF1}" dt="2021-08-25T16:10:39.856" v="122" actId="26606"/>
          <ac:spMkLst>
            <pc:docMk/>
            <pc:sldMk cId="330978248" sldId="266"/>
            <ac:spMk id="4" creationId="{EDCE2578-13FC-447A-803C-5449B41BC7CE}"/>
          </ac:spMkLst>
        </pc:spChg>
        <pc:spChg chg="add">
          <ac:chgData name="Laura Crawford" userId="c0586109-af1b-421b-9281-c4ba13868ee9" providerId="ADAL" clId="{9DCD01D7-01EC-4313-B2AF-0EDEA0A1FCF1}" dt="2021-08-25T16:10:39.856" v="122" actId="26606"/>
          <ac:spMkLst>
            <pc:docMk/>
            <pc:sldMk cId="330978248" sldId="266"/>
            <ac:spMk id="11" creationId="{6753252F-4873-4F63-801D-CC719279A7D5}"/>
          </ac:spMkLst>
        </pc:spChg>
        <pc:spChg chg="add">
          <ac:chgData name="Laura Crawford" userId="c0586109-af1b-421b-9281-c4ba13868ee9" providerId="ADAL" clId="{9DCD01D7-01EC-4313-B2AF-0EDEA0A1FCF1}" dt="2021-08-25T16:10:39.856" v="122" actId="26606"/>
          <ac:spMkLst>
            <pc:docMk/>
            <pc:sldMk cId="330978248" sldId="266"/>
            <ac:spMk id="13" creationId="{047C8CCB-F95D-4249-92DD-651249D3535A}"/>
          </ac:spMkLst>
        </pc:spChg>
        <pc:picChg chg="add mod">
          <ac:chgData name="Laura Crawford" userId="c0586109-af1b-421b-9281-c4ba13868ee9" providerId="ADAL" clId="{9DCD01D7-01EC-4313-B2AF-0EDEA0A1FCF1}" dt="2021-08-25T16:10:44.326" v="124" actId="14100"/>
          <ac:picMkLst>
            <pc:docMk/>
            <pc:sldMk cId="330978248" sldId="266"/>
            <ac:picMk id="6" creationId="{B73F00A4-2FDA-4134-8963-4FB2CD847FB3}"/>
          </ac:picMkLst>
        </pc:picChg>
      </pc:sldChg>
      <pc:sldChg chg="addSp">
        <pc:chgData name="Laura Crawford" userId="c0586109-af1b-421b-9281-c4ba13868ee9" providerId="ADAL" clId="{9DCD01D7-01EC-4313-B2AF-0EDEA0A1FCF1}" dt="2021-08-25T16:10:25.123" v="116"/>
        <pc:sldMkLst>
          <pc:docMk/>
          <pc:sldMk cId="3706540262" sldId="266"/>
        </pc:sldMkLst>
        <pc:spChg chg="add">
          <ac:chgData name="Laura Crawford" userId="c0586109-af1b-421b-9281-c4ba13868ee9" providerId="ADAL" clId="{9DCD01D7-01EC-4313-B2AF-0EDEA0A1FCF1}" dt="2021-08-25T16:10:25.123" v="116"/>
          <ac:spMkLst>
            <pc:docMk/>
            <pc:sldMk cId="3706540262" sldId="266"/>
            <ac:spMk id="4" creationId="{EDCE2578-13FC-447A-803C-5449B41BC7CE}"/>
          </ac:spMkLst>
        </pc:spChg>
      </pc:sldChg>
      <pc:sldChg chg="addSp delSp modSp mod setBg setClrOvrMap">
        <pc:chgData name="Laura Crawford" userId="c0586109-af1b-421b-9281-c4ba13868ee9" providerId="ADAL" clId="{9DCD01D7-01EC-4313-B2AF-0EDEA0A1FCF1}" dt="2021-08-25T16:11:17.484" v="133" actId="26606"/>
        <pc:sldMkLst>
          <pc:docMk/>
          <pc:sldMk cId="2879500121" sldId="267"/>
        </pc:sldMkLst>
        <pc:spChg chg="mod">
          <ac:chgData name="Laura Crawford" userId="c0586109-af1b-421b-9281-c4ba13868ee9" providerId="ADAL" clId="{9DCD01D7-01EC-4313-B2AF-0EDEA0A1FCF1}" dt="2021-08-25T16:11:17.484" v="133" actId="26606"/>
          <ac:spMkLst>
            <pc:docMk/>
            <pc:sldMk cId="2879500121" sldId="267"/>
            <ac:spMk id="2" creationId="{AAF5A4FD-6B3A-4CD3-872A-7B16FAF2D7BA}"/>
          </ac:spMkLst>
        </pc:spChg>
        <pc:spChg chg="mod ord">
          <ac:chgData name="Laura Crawford" userId="c0586109-af1b-421b-9281-c4ba13868ee9" providerId="ADAL" clId="{9DCD01D7-01EC-4313-B2AF-0EDEA0A1FCF1}" dt="2021-08-25T16:11:17.484" v="133" actId="26606"/>
          <ac:spMkLst>
            <pc:docMk/>
            <pc:sldMk cId="2879500121" sldId="267"/>
            <ac:spMk id="3" creationId="{1B50279B-6943-4C2B-A8C1-322510747EAC}"/>
          </ac:spMkLst>
        </pc:spChg>
        <pc:spChg chg="add del">
          <ac:chgData name="Laura Crawford" userId="c0586109-af1b-421b-9281-c4ba13868ee9" providerId="ADAL" clId="{9DCD01D7-01EC-4313-B2AF-0EDEA0A1FCF1}" dt="2021-08-25T16:11:17.469" v="132" actId="26606"/>
          <ac:spMkLst>
            <pc:docMk/>
            <pc:sldMk cId="2879500121" sldId="267"/>
            <ac:spMk id="12" creationId="{A3BAF07C-C39E-42EB-BB22-8D46691D9735}"/>
          </ac:spMkLst>
        </pc:spChg>
        <pc:spChg chg="add">
          <ac:chgData name="Laura Crawford" userId="c0586109-af1b-421b-9281-c4ba13868ee9" providerId="ADAL" clId="{9DCD01D7-01EC-4313-B2AF-0EDEA0A1FCF1}" dt="2021-08-25T16:11:17.484" v="133" actId="26606"/>
          <ac:spMkLst>
            <pc:docMk/>
            <pc:sldMk cId="2879500121" sldId="267"/>
            <ac:spMk id="35" creationId="{5E52985E-2553-471E-82AA-5ED7A329890A}"/>
          </ac:spMkLst>
        </pc:spChg>
        <pc:grpChg chg="add del">
          <ac:chgData name="Laura Crawford" userId="c0586109-af1b-421b-9281-c4ba13868ee9" providerId="ADAL" clId="{9DCD01D7-01EC-4313-B2AF-0EDEA0A1FCF1}" dt="2021-08-25T16:11:17.469" v="132" actId="26606"/>
          <ac:grpSpMkLst>
            <pc:docMk/>
            <pc:sldMk cId="2879500121" sldId="267"/>
            <ac:grpSpMk id="14" creationId="{D8E9CF54-0466-4261-9E62-0249E60E1886}"/>
          </ac:grpSpMkLst>
        </pc:grpChg>
        <pc:picChg chg="add mod ord">
          <ac:chgData name="Laura Crawford" userId="c0586109-af1b-421b-9281-c4ba13868ee9" providerId="ADAL" clId="{9DCD01D7-01EC-4313-B2AF-0EDEA0A1FCF1}" dt="2021-08-25T16:11:17.484" v="133" actId="26606"/>
          <ac:picMkLst>
            <pc:docMk/>
            <pc:sldMk cId="2879500121" sldId="267"/>
            <ac:picMk id="5" creationId="{07CD2F1C-16FE-4B88-9C93-17911CF942E8}"/>
          </ac:picMkLst>
        </pc:picChg>
        <pc:picChg chg="add mod">
          <ac:chgData name="Laura Crawford" userId="c0586109-af1b-421b-9281-c4ba13868ee9" providerId="ADAL" clId="{9DCD01D7-01EC-4313-B2AF-0EDEA0A1FCF1}" dt="2021-08-25T16:11:17.484" v="133" actId="26606"/>
          <ac:picMkLst>
            <pc:docMk/>
            <pc:sldMk cId="2879500121" sldId="267"/>
            <ac:picMk id="7" creationId="{DA5737E3-6ED2-4800-99FF-FBF861D047D8}"/>
          </ac:picMkLst>
        </pc:picChg>
        <pc:cxnChg chg="add">
          <ac:chgData name="Laura Crawford" userId="c0586109-af1b-421b-9281-c4ba13868ee9" providerId="ADAL" clId="{9DCD01D7-01EC-4313-B2AF-0EDEA0A1FCF1}" dt="2021-08-25T16:11:17.484" v="133" actId="26606"/>
          <ac:cxnSpMkLst>
            <pc:docMk/>
            <pc:sldMk cId="2879500121" sldId="267"/>
            <ac:cxnSpMk id="36" creationId="{DAE3ABC6-4042-4293-A7DF-F01181363B7E}"/>
          </ac:cxnSpMkLst>
        </pc:cxnChg>
      </pc:sldChg>
      <pc:sldChg chg="addSp delSp modSp mod">
        <pc:chgData name="Laura Crawford" userId="c0586109-af1b-421b-9281-c4ba13868ee9" providerId="ADAL" clId="{9DCD01D7-01EC-4313-B2AF-0EDEA0A1FCF1}" dt="2021-08-25T16:13:59.960" v="161" actId="27636"/>
        <pc:sldMkLst>
          <pc:docMk/>
          <pc:sldMk cId="1291440322" sldId="268"/>
        </pc:sldMkLst>
        <pc:spChg chg="mod">
          <ac:chgData name="Laura Crawford" userId="c0586109-af1b-421b-9281-c4ba13868ee9" providerId="ADAL" clId="{9DCD01D7-01EC-4313-B2AF-0EDEA0A1FCF1}" dt="2021-08-25T16:13:59.960" v="161" actId="27636"/>
          <ac:spMkLst>
            <pc:docMk/>
            <pc:sldMk cId="1291440322" sldId="268"/>
            <ac:spMk id="2" creationId="{C68C3E93-17ED-4475-838E-EFDABF92ADDF}"/>
          </ac:spMkLst>
        </pc:spChg>
        <pc:picChg chg="add del mod">
          <ac:chgData name="Laura Crawford" userId="c0586109-af1b-421b-9281-c4ba13868ee9" providerId="ADAL" clId="{9DCD01D7-01EC-4313-B2AF-0EDEA0A1FCF1}" dt="2021-08-25T16:13:53.003" v="157" actId="14100"/>
          <ac:picMkLst>
            <pc:docMk/>
            <pc:sldMk cId="1291440322" sldId="268"/>
            <ac:picMk id="5" creationId="{5D40B5F4-C486-4D25-9E7A-349A4225ADB9}"/>
          </ac:picMkLst>
        </pc:picChg>
        <pc:picChg chg="add mod">
          <ac:chgData name="Laura Crawford" userId="c0586109-af1b-421b-9281-c4ba13868ee9" providerId="ADAL" clId="{9DCD01D7-01EC-4313-B2AF-0EDEA0A1FCF1}" dt="2021-08-25T16:13:54.941" v="158"/>
          <ac:picMkLst>
            <pc:docMk/>
            <pc:sldMk cId="1291440322" sldId="268"/>
            <ac:picMk id="6" creationId="{A6C314A3-D55A-49A8-9714-4898186DB04A}"/>
          </ac:picMkLst>
        </pc:picChg>
      </pc:sldChg>
      <pc:sldChg chg="modSp mod">
        <pc:chgData name="Laura Crawford" userId="c0586109-af1b-421b-9281-c4ba13868ee9" providerId="ADAL" clId="{9DCD01D7-01EC-4313-B2AF-0EDEA0A1FCF1}" dt="2021-08-25T15:45:34.384" v="48" actId="20577"/>
        <pc:sldMkLst>
          <pc:docMk/>
          <pc:sldMk cId="929234012" sldId="271"/>
        </pc:sldMkLst>
        <pc:spChg chg="mod">
          <ac:chgData name="Laura Crawford" userId="c0586109-af1b-421b-9281-c4ba13868ee9" providerId="ADAL" clId="{9DCD01D7-01EC-4313-B2AF-0EDEA0A1FCF1}" dt="2021-08-25T15:45:34.384" v="48" actId="20577"/>
          <ac:spMkLst>
            <pc:docMk/>
            <pc:sldMk cId="929234012" sldId="271"/>
            <ac:spMk id="4" creationId="{99DBB9CB-092C-4BD7-845E-7E8722AEECBC}"/>
          </ac:spMkLst>
        </pc:spChg>
      </pc:sldChg>
      <pc:sldChg chg="modSp mod">
        <pc:chgData name="Laura Crawford" userId="c0586109-af1b-421b-9281-c4ba13868ee9" providerId="ADAL" clId="{9DCD01D7-01EC-4313-B2AF-0EDEA0A1FCF1}" dt="2021-08-25T15:45:05.674" v="30" actId="403"/>
        <pc:sldMkLst>
          <pc:docMk/>
          <pc:sldMk cId="3759100588" sldId="272"/>
        </pc:sldMkLst>
        <pc:spChg chg="mod">
          <ac:chgData name="Laura Crawford" userId="c0586109-af1b-421b-9281-c4ba13868ee9" providerId="ADAL" clId="{9DCD01D7-01EC-4313-B2AF-0EDEA0A1FCF1}" dt="2021-08-25T15:44:40.317" v="16" actId="403"/>
          <ac:spMkLst>
            <pc:docMk/>
            <pc:sldMk cId="3759100588" sldId="272"/>
            <ac:spMk id="8" creationId="{5F770E14-F517-4A07-B8AA-BCC0B76FA65D}"/>
          </ac:spMkLst>
        </pc:spChg>
        <pc:spChg chg="mod">
          <ac:chgData name="Laura Crawford" userId="c0586109-af1b-421b-9281-c4ba13868ee9" providerId="ADAL" clId="{9DCD01D7-01EC-4313-B2AF-0EDEA0A1FCF1}" dt="2021-08-25T15:45:05.674" v="30" actId="403"/>
          <ac:spMkLst>
            <pc:docMk/>
            <pc:sldMk cId="3759100588" sldId="272"/>
            <ac:spMk id="45" creationId="{6DCA55C7-1118-45C3-B6BC-424F0BB1DC0E}"/>
          </ac:spMkLst>
        </pc:spChg>
        <pc:spChg chg="mod">
          <ac:chgData name="Laura Crawford" userId="c0586109-af1b-421b-9281-c4ba13868ee9" providerId="ADAL" clId="{9DCD01D7-01EC-4313-B2AF-0EDEA0A1FCF1}" dt="2021-08-25T15:44:51.507" v="23" actId="14100"/>
          <ac:spMkLst>
            <pc:docMk/>
            <pc:sldMk cId="3759100588" sldId="272"/>
            <ac:spMk id="48" creationId="{1FAB3257-5B18-463A-A07D-6DA598C10A1A}"/>
          </ac:spMkLst>
        </pc:spChg>
        <pc:picChg chg="mod">
          <ac:chgData name="Laura Crawford" userId="c0586109-af1b-421b-9281-c4ba13868ee9" providerId="ADAL" clId="{9DCD01D7-01EC-4313-B2AF-0EDEA0A1FCF1}" dt="2021-08-25T15:44:58.425" v="26" actId="14100"/>
          <ac:picMkLst>
            <pc:docMk/>
            <pc:sldMk cId="3759100588" sldId="272"/>
            <ac:picMk id="46" creationId="{2241C5E7-B107-40E2-9B53-BDA42936EC7F}"/>
          </ac:picMkLst>
        </pc:picChg>
      </pc:sldChg>
      <pc:sldChg chg="addSp delSp modSp mod">
        <pc:chgData name="Laura Crawford" userId="c0586109-af1b-421b-9281-c4ba13868ee9" providerId="ADAL" clId="{9DCD01D7-01EC-4313-B2AF-0EDEA0A1FCF1}" dt="2021-08-25T15:43:18.834" v="6" actId="1076"/>
        <pc:sldMkLst>
          <pc:docMk/>
          <pc:sldMk cId="4175348974" sldId="273"/>
        </pc:sldMkLst>
        <pc:spChg chg="mod">
          <ac:chgData name="Laura Crawford" userId="c0586109-af1b-421b-9281-c4ba13868ee9" providerId="ADAL" clId="{9DCD01D7-01EC-4313-B2AF-0EDEA0A1FCF1}" dt="2021-08-25T15:43:11.720" v="4" actId="26606"/>
          <ac:spMkLst>
            <pc:docMk/>
            <pc:sldMk cId="4175348974" sldId="273"/>
            <ac:spMk id="3" creationId="{E1D0F258-0E48-4BCE-9C22-74E0703420A6}"/>
          </ac:spMkLst>
        </pc:spChg>
        <pc:spChg chg="del">
          <ac:chgData name="Laura Crawford" userId="c0586109-af1b-421b-9281-c4ba13868ee9" providerId="ADAL" clId="{9DCD01D7-01EC-4313-B2AF-0EDEA0A1FCF1}" dt="2021-08-25T15:43:11.720" v="4" actId="26606"/>
          <ac:spMkLst>
            <pc:docMk/>
            <pc:sldMk cId="4175348974" sldId="273"/>
            <ac:spMk id="10" creationId="{B819A166-7571-4003-A6B8-B62034C3ED30}"/>
          </ac:spMkLst>
        </pc:spChg>
        <pc:spChg chg="add">
          <ac:chgData name="Laura Crawford" userId="c0586109-af1b-421b-9281-c4ba13868ee9" providerId="ADAL" clId="{9DCD01D7-01EC-4313-B2AF-0EDEA0A1FCF1}" dt="2021-08-25T15:43:11.720" v="4" actId="26606"/>
          <ac:spMkLst>
            <pc:docMk/>
            <pc:sldMk cId="4175348974" sldId="273"/>
            <ac:spMk id="15" creationId="{42285737-90EE-47DC-AC80-8AE156B11969}"/>
          </ac:spMkLst>
        </pc:spChg>
        <pc:grpChg chg="add">
          <ac:chgData name="Laura Crawford" userId="c0586109-af1b-421b-9281-c4ba13868ee9" providerId="ADAL" clId="{9DCD01D7-01EC-4313-B2AF-0EDEA0A1FCF1}" dt="2021-08-25T15:43:11.720" v="4" actId="26606"/>
          <ac:grpSpMkLst>
            <pc:docMk/>
            <pc:sldMk cId="4175348974" sldId="273"/>
            <ac:grpSpMk id="17" creationId="{B57BDC17-F1B3-455F-BBF1-680AA1F25C06}"/>
          </ac:grpSpMkLst>
        </pc:grpChg>
        <pc:graphicFrameChg chg="mod modGraphic">
          <ac:chgData name="Laura Crawford" userId="c0586109-af1b-421b-9281-c4ba13868ee9" providerId="ADAL" clId="{9DCD01D7-01EC-4313-B2AF-0EDEA0A1FCF1}" dt="2021-08-25T15:43:18.834" v="6" actId="1076"/>
          <ac:graphicFrameMkLst>
            <pc:docMk/>
            <pc:sldMk cId="4175348974" sldId="273"/>
            <ac:graphicFrameMk id="6" creationId="{08962D51-E786-419F-81E7-5F4E9DEA2870}"/>
          </ac:graphicFrameMkLst>
        </pc:graphicFrameChg>
      </pc:sldChg>
      <pc:sldChg chg="addSp modSp new mod">
        <pc:chgData name="Laura Crawford" userId="c0586109-af1b-421b-9281-c4ba13868ee9" providerId="ADAL" clId="{9DCD01D7-01EC-4313-B2AF-0EDEA0A1FCF1}" dt="2021-08-25T16:14:13.369" v="163" actId="14100"/>
        <pc:sldMkLst>
          <pc:docMk/>
          <pc:sldMk cId="646870749" sldId="278"/>
        </pc:sldMkLst>
        <pc:picChg chg="add mod">
          <ac:chgData name="Laura Crawford" userId="c0586109-af1b-421b-9281-c4ba13868ee9" providerId="ADAL" clId="{9DCD01D7-01EC-4313-B2AF-0EDEA0A1FCF1}" dt="2021-08-25T16:14:13.369" v="163" actId="14100"/>
          <ac:picMkLst>
            <pc:docMk/>
            <pc:sldMk cId="646870749" sldId="278"/>
            <ac:picMk id="5" creationId="{6F4BF4DE-379B-4EF7-9AA1-14B1B72A7AA7}"/>
          </ac:picMkLst>
        </pc:picChg>
      </pc:sldChg>
      <pc:sldChg chg="addSp modSp new mod">
        <pc:chgData name="Laura Crawford" userId="c0586109-af1b-421b-9281-c4ba13868ee9" providerId="ADAL" clId="{9DCD01D7-01EC-4313-B2AF-0EDEA0A1FCF1}" dt="2021-08-25T16:14:54.502" v="174" actId="1076"/>
        <pc:sldMkLst>
          <pc:docMk/>
          <pc:sldMk cId="2730299817" sldId="279"/>
        </pc:sldMkLst>
        <pc:picChg chg="add mod">
          <ac:chgData name="Laura Crawford" userId="c0586109-af1b-421b-9281-c4ba13868ee9" providerId="ADAL" clId="{9DCD01D7-01EC-4313-B2AF-0EDEA0A1FCF1}" dt="2021-08-25T16:14:54.502" v="174" actId="1076"/>
          <ac:picMkLst>
            <pc:docMk/>
            <pc:sldMk cId="2730299817" sldId="279"/>
            <ac:picMk id="5" creationId="{1E427B59-F529-4537-959B-31E03638A05D}"/>
          </ac:picMkLst>
        </pc:picChg>
      </pc:sldChg>
      <pc:sldChg chg="addSp">
        <pc:chgData name="Laura Crawford" userId="c0586109-af1b-421b-9281-c4ba13868ee9" providerId="ADAL" clId="{9DCD01D7-01EC-4313-B2AF-0EDEA0A1FCF1}" dt="2021-08-25T16:07:40.681" v="91"/>
        <pc:sldMkLst>
          <pc:docMk/>
          <pc:sldMk cId="1338163098" sldId="280"/>
        </pc:sldMkLst>
        <pc:picChg chg="add">
          <ac:chgData name="Laura Crawford" userId="c0586109-af1b-421b-9281-c4ba13868ee9" providerId="ADAL" clId="{9DCD01D7-01EC-4313-B2AF-0EDEA0A1FCF1}" dt="2021-08-25T16:07:40.681" v="91"/>
          <ac:picMkLst>
            <pc:docMk/>
            <pc:sldMk cId="1338163098" sldId="280"/>
            <ac:picMk id="1026" creationId="{3FAAA172-A0DE-4ECF-8999-797B704606BF}"/>
          </ac:picMkLst>
        </pc:picChg>
      </pc:sldChg>
      <pc:sldChg chg="modSp new add del mod">
        <pc:chgData name="Laura Crawford" userId="c0586109-af1b-421b-9281-c4ba13868ee9" providerId="ADAL" clId="{9DCD01D7-01EC-4313-B2AF-0EDEA0A1FCF1}" dt="2021-08-25T16:07:54.006" v="98" actId="1076"/>
        <pc:sldMkLst>
          <pc:docMk/>
          <pc:sldMk cId="3813413383" sldId="280"/>
        </pc:sldMkLst>
        <pc:picChg chg="mod">
          <ac:chgData name="Laura Crawford" userId="c0586109-af1b-421b-9281-c4ba13868ee9" providerId="ADAL" clId="{9DCD01D7-01EC-4313-B2AF-0EDEA0A1FCF1}" dt="2021-08-25T16:07:54.006" v="98" actId="1076"/>
          <ac:picMkLst>
            <pc:docMk/>
            <pc:sldMk cId="3813413383" sldId="280"/>
            <ac:picMk id="1026" creationId="{3FAAA172-A0DE-4ECF-8999-797B704606BF}"/>
          </ac:picMkLst>
        </pc:picChg>
      </pc:sldChg>
      <pc:sldChg chg="new del">
        <pc:chgData name="Laura Crawford" userId="c0586109-af1b-421b-9281-c4ba13868ee9" providerId="ADAL" clId="{9DCD01D7-01EC-4313-B2AF-0EDEA0A1FCF1}" dt="2021-08-25T16:02:03.631" v="60" actId="680"/>
        <pc:sldMkLst>
          <pc:docMk/>
          <pc:sldMk cId="4036741721" sldId="280"/>
        </pc:sldMkLst>
      </pc:sldChg>
      <pc:sldChg chg="addSp modSp new mod">
        <pc:chgData name="Laura Crawford" userId="c0586109-af1b-421b-9281-c4ba13868ee9" providerId="ADAL" clId="{9DCD01D7-01EC-4313-B2AF-0EDEA0A1FCF1}" dt="2021-08-25T16:12:03.728" v="140" actId="1076"/>
        <pc:sldMkLst>
          <pc:docMk/>
          <pc:sldMk cId="2647417075" sldId="281"/>
        </pc:sldMkLst>
        <pc:picChg chg="add mod">
          <ac:chgData name="Laura Crawford" userId="c0586109-af1b-421b-9281-c4ba13868ee9" providerId="ADAL" clId="{9DCD01D7-01EC-4313-B2AF-0EDEA0A1FCF1}" dt="2021-08-25T16:12:03.728" v="140" actId="1076"/>
          <ac:picMkLst>
            <pc:docMk/>
            <pc:sldMk cId="2647417075" sldId="281"/>
            <ac:picMk id="5" creationId="{0D89A40F-2840-4153-A149-ABC62EFDE1E2}"/>
          </ac:picMkLst>
        </pc:picChg>
      </pc:sldChg>
      <pc:sldChg chg="addSp delSp modSp new mod">
        <pc:chgData name="Laura Crawford" userId="c0586109-af1b-421b-9281-c4ba13868ee9" providerId="ADAL" clId="{9DCD01D7-01EC-4313-B2AF-0EDEA0A1FCF1}" dt="2021-08-25T16:13:45.695" v="155" actId="21"/>
        <pc:sldMkLst>
          <pc:docMk/>
          <pc:sldMk cId="2964165527" sldId="282"/>
        </pc:sldMkLst>
        <pc:picChg chg="add del mod">
          <ac:chgData name="Laura Crawford" userId="c0586109-af1b-421b-9281-c4ba13868ee9" providerId="ADAL" clId="{9DCD01D7-01EC-4313-B2AF-0EDEA0A1FCF1}" dt="2021-08-25T16:13:45.695" v="155" actId="21"/>
          <ac:picMkLst>
            <pc:docMk/>
            <pc:sldMk cId="2964165527" sldId="282"/>
            <ac:picMk id="5" creationId="{F031C66E-DB51-4876-98C8-5FE1A153BAB0}"/>
          </ac:picMkLst>
        </pc:picChg>
      </pc:sldChg>
    </pc:docChg>
  </pc:docChgLst>
  <pc:docChgLst>
    <pc:chgData name="Laura Crawford" userId="c0586109-af1b-421b-9281-c4ba13868ee9" providerId="ADAL" clId="{31F967CC-C30F-4EDD-863A-450908580B83}"/>
    <pc:docChg chg="addSld modSld">
      <pc:chgData name="Laura Crawford" userId="c0586109-af1b-421b-9281-c4ba13868ee9" providerId="ADAL" clId="{31F967CC-C30F-4EDD-863A-450908580B83}" dt="2021-07-15T12:49:28.916" v="149" actId="20577"/>
      <pc:docMkLst>
        <pc:docMk/>
      </pc:docMkLst>
      <pc:sldChg chg="modSp new mod">
        <pc:chgData name="Laura Crawford" userId="c0586109-af1b-421b-9281-c4ba13868ee9" providerId="ADAL" clId="{31F967CC-C30F-4EDD-863A-450908580B83}" dt="2021-07-15T12:44:02.972" v="59" actId="20577"/>
        <pc:sldMkLst>
          <pc:docMk/>
          <pc:sldMk cId="3544557167" sldId="274"/>
        </pc:sldMkLst>
        <pc:spChg chg="mod">
          <ac:chgData name="Laura Crawford" userId="c0586109-af1b-421b-9281-c4ba13868ee9" providerId="ADAL" clId="{31F967CC-C30F-4EDD-863A-450908580B83}" dt="2021-07-15T12:44:02.972" v="59" actId="20577"/>
          <ac:spMkLst>
            <pc:docMk/>
            <pc:sldMk cId="3544557167" sldId="274"/>
            <ac:spMk id="2" creationId="{65439B53-8DA4-4AA6-914C-1A23058B0CC7}"/>
          </ac:spMkLst>
        </pc:spChg>
      </pc:sldChg>
      <pc:sldChg chg="modSp new mod">
        <pc:chgData name="Laura Crawford" userId="c0586109-af1b-421b-9281-c4ba13868ee9" providerId="ADAL" clId="{31F967CC-C30F-4EDD-863A-450908580B83}" dt="2021-07-15T12:49:13.218" v="106" actId="20577"/>
        <pc:sldMkLst>
          <pc:docMk/>
          <pc:sldMk cId="1126138719" sldId="275"/>
        </pc:sldMkLst>
        <pc:spChg chg="mod">
          <ac:chgData name="Laura Crawford" userId="c0586109-af1b-421b-9281-c4ba13868ee9" providerId="ADAL" clId="{31F967CC-C30F-4EDD-863A-450908580B83}" dt="2021-07-15T12:49:13.218" v="106" actId="20577"/>
          <ac:spMkLst>
            <pc:docMk/>
            <pc:sldMk cId="1126138719" sldId="275"/>
            <ac:spMk id="2" creationId="{6BAB5FAA-1CCF-41DB-BCF1-2DD0E168834E}"/>
          </ac:spMkLst>
        </pc:spChg>
      </pc:sldChg>
      <pc:sldChg chg="modSp new mod">
        <pc:chgData name="Laura Crawford" userId="c0586109-af1b-421b-9281-c4ba13868ee9" providerId="ADAL" clId="{31F967CC-C30F-4EDD-863A-450908580B83}" dt="2021-07-15T12:49:21.745" v="129" actId="20577"/>
        <pc:sldMkLst>
          <pc:docMk/>
          <pc:sldMk cId="2206017981" sldId="276"/>
        </pc:sldMkLst>
        <pc:spChg chg="mod">
          <ac:chgData name="Laura Crawford" userId="c0586109-af1b-421b-9281-c4ba13868ee9" providerId="ADAL" clId="{31F967CC-C30F-4EDD-863A-450908580B83}" dt="2021-07-15T12:49:21.745" v="129" actId="20577"/>
          <ac:spMkLst>
            <pc:docMk/>
            <pc:sldMk cId="2206017981" sldId="276"/>
            <ac:spMk id="2" creationId="{DFF462DC-A8D8-4644-AD4C-098B2CB0FDEF}"/>
          </ac:spMkLst>
        </pc:spChg>
      </pc:sldChg>
      <pc:sldChg chg="modSp new mod">
        <pc:chgData name="Laura Crawford" userId="c0586109-af1b-421b-9281-c4ba13868ee9" providerId="ADAL" clId="{31F967CC-C30F-4EDD-863A-450908580B83}" dt="2021-07-15T12:49:28.916" v="149" actId="20577"/>
        <pc:sldMkLst>
          <pc:docMk/>
          <pc:sldMk cId="1012219388" sldId="277"/>
        </pc:sldMkLst>
        <pc:spChg chg="mod">
          <ac:chgData name="Laura Crawford" userId="c0586109-af1b-421b-9281-c4ba13868ee9" providerId="ADAL" clId="{31F967CC-C30F-4EDD-863A-450908580B83}" dt="2021-07-15T12:49:28.916" v="149" actId="20577"/>
          <ac:spMkLst>
            <pc:docMk/>
            <pc:sldMk cId="1012219388" sldId="277"/>
            <ac:spMk id="2" creationId="{3577EFF8-E287-4A65-A12A-E9A36901ADB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ECB64-68B0-4849-9176-6ECECA05DA2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A84981-7AFF-4078-9CB4-C913E0F9BA2C}">
      <dgm:prSet/>
      <dgm:spPr/>
      <dgm:t>
        <a:bodyPr/>
        <a:lstStyle/>
        <a:p>
          <a:r>
            <a:rPr lang="en-US"/>
            <a:t>All work must be presented neatly – no slanted photos please.</a:t>
          </a:r>
        </a:p>
      </dgm:t>
    </dgm:pt>
    <dgm:pt modelId="{4D1F1748-4B2B-4544-A997-E84439BC1E89}" type="parTrans" cxnId="{2BC67B72-4D73-4C90-ACC1-E52BA8EF3960}">
      <dgm:prSet/>
      <dgm:spPr/>
      <dgm:t>
        <a:bodyPr/>
        <a:lstStyle/>
        <a:p>
          <a:endParaRPr lang="en-US" sz="2000"/>
        </a:p>
      </dgm:t>
    </dgm:pt>
    <dgm:pt modelId="{6F7581C8-3A99-4B49-9172-B70DD3346F31}" type="sibTrans" cxnId="{2BC67B72-4D73-4C90-ACC1-E52BA8EF3960}">
      <dgm:prSet/>
      <dgm:spPr/>
      <dgm:t>
        <a:bodyPr/>
        <a:lstStyle/>
        <a:p>
          <a:endParaRPr lang="en-US"/>
        </a:p>
      </dgm:t>
    </dgm:pt>
    <dgm:pt modelId="{52CEA395-8D44-4232-8FEF-B26AB8196A09}">
      <dgm:prSet/>
      <dgm:spPr/>
      <dgm:t>
        <a:bodyPr/>
        <a:lstStyle/>
        <a:p>
          <a:r>
            <a:rPr lang="en-US"/>
            <a:t>You may want to use the design ideas generated by Powerpoint – this is fine but you should have consistent presentation for the whole project please. </a:t>
          </a:r>
        </a:p>
      </dgm:t>
    </dgm:pt>
    <dgm:pt modelId="{D47F591C-BD1A-4E44-B82A-EE0400D18F6F}" type="parTrans" cxnId="{42782D4E-2D6A-497D-9C4B-7922AFE51549}">
      <dgm:prSet/>
      <dgm:spPr/>
      <dgm:t>
        <a:bodyPr/>
        <a:lstStyle/>
        <a:p>
          <a:endParaRPr lang="en-US" sz="2000"/>
        </a:p>
      </dgm:t>
    </dgm:pt>
    <dgm:pt modelId="{7577B499-77A7-42B1-807D-2590B9F24808}" type="sibTrans" cxnId="{42782D4E-2D6A-497D-9C4B-7922AFE51549}">
      <dgm:prSet/>
      <dgm:spPr/>
      <dgm:t>
        <a:bodyPr/>
        <a:lstStyle/>
        <a:p>
          <a:endParaRPr lang="en-US"/>
        </a:p>
      </dgm:t>
    </dgm:pt>
    <dgm:pt modelId="{2AECDBAF-7597-49FB-86BC-5547652C34AD}">
      <dgm:prSet/>
      <dgm:spPr/>
      <dgm:t>
        <a:bodyPr/>
        <a:lstStyle/>
        <a:p>
          <a:r>
            <a:rPr lang="en-US" dirty="0"/>
            <a:t>Choose a simple </a:t>
          </a:r>
          <a:r>
            <a:rPr lang="en-US" dirty="0" err="1"/>
            <a:t>colour</a:t>
          </a:r>
          <a:r>
            <a:rPr lang="en-US" dirty="0"/>
            <a:t> scheme and stick to it.</a:t>
          </a:r>
        </a:p>
      </dgm:t>
    </dgm:pt>
    <dgm:pt modelId="{95A7E6BC-AE88-4A74-924B-B2DFA01724D6}" type="parTrans" cxnId="{4AD8E10E-8230-480E-AAB6-3DEAABAB6D9E}">
      <dgm:prSet/>
      <dgm:spPr/>
      <dgm:t>
        <a:bodyPr/>
        <a:lstStyle/>
        <a:p>
          <a:endParaRPr lang="en-US" sz="2000"/>
        </a:p>
      </dgm:t>
    </dgm:pt>
    <dgm:pt modelId="{4254E86F-85D0-4866-8AD0-D2D5151E92EA}" type="sibTrans" cxnId="{4AD8E10E-8230-480E-AAB6-3DEAABAB6D9E}">
      <dgm:prSet/>
      <dgm:spPr/>
      <dgm:t>
        <a:bodyPr/>
        <a:lstStyle/>
        <a:p>
          <a:endParaRPr lang="en-US"/>
        </a:p>
      </dgm:t>
    </dgm:pt>
    <dgm:pt modelId="{64D1B0DC-E349-476E-9194-A8F875C0A8D5}">
      <dgm:prSet/>
      <dgm:spPr/>
      <dgm:t>
        <a:bodyPr/>
        <a:lstStyle/>
        <a:p>
          <a:r>
            <a:rPr lang="en-US"/>
            <a:t>For edits – never put more than 4 on a slide please. This makes sure that you don’t lose quality.</a:t>
          </a:r>
        </a:p>
      </dgm:t>
    </dgm:pt>
    <dgm:pt modelId="{0DFD3874-2DDE-4846-A51E-53BE3B2CD579}" type="parTrans" cxnId="{8DC53E4E-D606-4853-AAF9-0F98796CA7FF}">
      <dgm:prSet/>
      <dgm:spPr/>
      <dgm:t>
        <a:bodyPr/>
        <a:lstStyle/>
        <a:p>
          <a:endParaRPr lang="en-US" sz="2000"/>
        </a:p>
      </dgm:t>
    </dgm:pt>
    <dgm:pt modelId="{931591CD-DA7D-4060-AE92-40EDF5A89505}" type="sibTrans" cxnId="{8DC53E4E-D606-4853-AAF9-0F98796CA7FF}">
      <dgm:prSet/>
      <dgm:spPr/>
      <dgm:t>
        <a:bodyPr/>
        <a:lstStyle/>
        <a:p>
          <a:endParaRPr lang="en-US"/>
        </a:p>
      </dgm:t>
    </dgm:pt>
    <dgm:pt modelId="{83240F05-A30B-44CB-A089-807C9017CB29}">
      <dgm:prSet/>
      <dgm:spPr/>
      <dgm:t>
        <a:bodyPr/>
        <a:lstStyle/>
        <a:p>
          <a:r>
            <a:rPr lang="en-GB"/>
            <a:t>For your favourite outcomes or final edits, please put them full size as this will draw attention to them and ensure that the moderator doesn’t miss them!</a:t>
          </a:r>
          <a:endParaRPr lang="en-US"/>
        </a:p>
      </dgm:t>
    </dgm:pt>
    <dgm:pt modelId="{281369FF-37A8-4389-A122-3ACF2CB51BDD}" type="parTrans" cxnId="{FBC3BE9E-083E-4B4E-94A5-BFD41745B572}">
      <dgm:prSet/>
      <dgm:spPr/>
      <dgm:t>
        <a:bodyPr/>
        <a:lstStyle/>
        <a:p>
          <a:endParaRPr lang="en-US" sz="2000"/>
        </a:p>
      </dgm:t>
    </dgm:pt>
    <dgm:pt modelId="{161D1EA5-146B-4882-9C04-8665A6550755}" type="sibTrans" cxnId="{FBC3BE9E-083E-4B4E-94A5-BFD41745B572}">
      <dgm:prSet/>
      <dgm:spPr/>
      <dgm:t>
        <a:bodyPr/>
        <a:lstStyle/>
        <a:p>
          <a:endParaRPr lang="en-US"/>
        </a:p>
      </dgm:t>
    </dgm:pt>
    <dgm:pt modelId="{6EA74017-60E7-4A9C-ADF3-F51E8BB8C584}">
      <dgm:prSet/>
      <dgm:spPr/>
      <dgm:t>
        <a:bodyPr/>
        <a:lstStyle/>
        <a:p>
          <a:r>
            <a:rPr lang="en-US"/>
            <a:t>Include clear titles on each slide</a:t>
          </a:r>
        </a:p>
      </dgm:t>
    </dgm:pt>
    <dgm:pt modelId="{51306145-3814-4917-AB2F-3751D5F34B9C}" type="parTrans" cxnId="{E7268504-E668-44D7-A92B-9DF17C670F15}">
      <dgm:prSet/>
      <dgm:spPr/>
      <dgm:t>
        <a:bodyPr/>
        <a:lstStyle/>
        <a:p>
          <a:endParaRPr lang="en-GB" sz="2000"/>
        </a:p>
      </dgm:t>
    </dgm:pt>
    <dgm:pt modelId="{5F477B8C-BADF-4C30-A3AE-7EACCBFEC806}" type="sibTrans" cxnId="{E7268504-E668-44D7-A92B-9DF17C670F15}">
      <dgm:prSet/>
      <dgm:spPr/>
      <dgm:t>
        <a:bodyPr/>
        <a:lstStyle/>
        <a:p>
          <a:endParaRPr lang="en-GB"/>
        </a:p>
      </dgm:t>
    </dgm:pt>
    <dgm:pt modelId="{E6BC0642-D675-4597-B3B8-FB8427B8FF95}">
      <dgm:prSet/>
      <dgm:spPr/>
      <dgm:t>
        <a:bodyPr/>
        <a:lstStyle/>
        <a:p>
          <a:r>
            <a:rPr lang="en-US"/>
            <a:t>Annotate under images where explanations are needed. Full evaluations might be done on a separate slide. </a:t>
          </a:r>
        </a:p>
      </dgm:t>
    </dgm:pt>
    <dgm:pt modelId="{E749AC69-F2C5-45D4-BF3A-2A6C57F13B81}" type="parTrans" cxnId="{AEDFE6DD-7549-4530-93F7-EEE48106144B}">
      <dgm:prSet/>
      <dgm:spPr/>
      <dgm:t>
        <a:bodyPr/>
        <a:lstStyle/>
        <a:p>
          <a:endParaRPr lang="en-GB" sz="2000"/>
        </a:p>
      </dgm:t>
    </dgm:pt>
    <dgm:pt modelId="{7C35B085-568B-49D1-8A6A-11CA864E9068}" type="sibTrans" cxnId="{AEDFE6DD-7549-4530-93F7-EEE48106144B}">
      <dgm:prSet/>
      <dgm:spPr/>
      <dgm:t>
        <a:bodyPr/>
        <a:lstStyle/>
        <a:p>
          <a:endParaRPr lang="en-GB"/>
        </a:p>
      </dgm:t>
    </dgm:pt>
    <dgm:pt modelId="{88F114D7-C634-471F-A3B1-451E6BCF5AEE}" type="pres">
      <dgm:prSet presAssocID="{275ECB64-68B0-4849-9176-6ECECA05DA2D}" presName="vert0" presStyleCnt="0">
        <dgm:presLayoutVars>
          <dgm:dir/>
          <dgm:animOne val="branch"/>
          <dgm:animLvl val="lvl"/>
        </dgm:presLayoutVars>
      </dgm:prSet>
      <dgm:spPr/>
    </dgm:pt>
    <dgm:pt modelId="{98E5A348-EECB-4A8E-AF70-27B5EFE842DE}" type="pres">
      <dgm:prSet presAssocID="{5FA84981-7AFF-4078-9CB4-C913E0F9BA2C}" presName="thickLine" presStyleLbl="alignNode1" presStyleIdx="0" presStyleCnt="7"/>
      <dgm:spPr/>
    </dgm:pt>
    <dgm:pt modelId="{5FA5A69E-5654-45C5-AD04-6A56AFE68CF1}" type="pres">
      <dgm:prSet presAssocID="{5FA84981-7AFF-4078-9CB4-C913E0F9BA2C}" presName="horz1" presStyleCnt="0"/>
      <dgm:spPr/>
    </dgm:pt>
    <dgm:pt modelId="{8B1D837C-D3C2-4603-B881-562352E372BE}" type="pres">
      <dgm:prSet presAssocID="{5FA84981-7AFF-4078-9CB4-C913E0F9BA2C}" presName="tx1" presStyleLbl="revTx" presStyleIdx="0" presStyleCnt="7"/>
      <dgm:spPr/>
    </dgm:pt>
    <dgm:pt modelId="{B81882DA-9E9F-453E-8767-56A6F0CCC3E0}" type="pres">
      <dgm:prSet presAssocID="{5FA84981-7AFF-4078-9CB4-C913E0F9BA2C}" presName="vert1" presStyleCnt="0"/>
      <dgm:spPr/>
    </dgm:pt>
    <dgm:pt modelId="{DD6015AD-2C48-4F86-90C5-993FC0DB6A26}" type="pres">
      <dgm:prSet presAssocID="{52CEA395-8D44-4232-8FEF-B26AB8196A09}" presName="thickLine" presStyleLbl="alignNode1" presStyleIdx="1" presStyleCnt="7"/>
      <dgm:spPr/>
    </dgm:pt>
    <dgm:pt modelId="{5AF0FB1F-1C0F-47F9-9824-50C7C2E9D2A6}" type="pres">
      <dgm:prSet presAssocID="{52CEA395-8D44-4232-8FEF-B26AB8196A09}" presName="horz1" presStyleCnt="0"/>
      <dgm:spPr/>
    </dgm:pt>
    <dgm:pt modelId="{112DEFA5-EA43-487C-A393-3767DB160E58}" type="pres">
      <dgm:prSet presAssocID="{52CEA395-8D44-4232-8FEF-B26AB8196A09}" presName="tx1" presStyleLbl="revTx" presStyleIdx="1" presStyleCnt="7"/>
      <dgm:spPr/>
    </dgm:pt>
    <dgm:pt modelId="{9919EF46-3C04-46A8-BDC9-0280D4EA2922}" type="pres">
      <dgm:prSet presAssocID="{52CEA395-8D44-4232-8FEF-B26AB8196A09}" presName="vert1" presStyleCnt="0"/>
      <dgm:spPr/>
    </dgm:pt>
    <dgm:pt modelId="{2647B99C-DBB2-4CEE-98C6-63B728B9DBC9}" type="pres">
      <dgm:prSet presAssocID="{2AECDBAF-7597-49FB-86BC-5547652C34AD}" presName="thickLine" presStyleLbl="alignNode1" presStyleIdx="2" presStyleCnt="7"/>
      <dgm:spPr/>
    </dgm:pt>
    <dgm:pt modelId="{38F62A75-536A-47AD-A7CE-528D06583208}" type="pres">
      <dgm:prSet presAssocID="{2AECDBAF-7597-49FB-86BC-5547652C34AD}" presName="horz1" presStyleCnt="0"/>
      <dgm:spPr/>
    </dgm:pt>
    <dgm:pt modelId="{41355EBF-7EEC-4C05-9E79-BBA2B4D4678A}" type="pres">
      <dgm:prSet presAssocID="{2AECDBAF-7597-49FB-86BC-5547652C34AD}" presName="tx1" presStyleLbl="revTx" presStyleIdx="2" presStyleCnt="7"/>
      <dgm:spPr/>
    </dgm:pt>
    <dgm:pt modelId="{A9639C1E-0094-45B0-8082-D9E1549A3078}" type="pres">
      <dgm:prSet presAssocID="{2AECDBAF-7597-49FB-86BC-5547652C34AD}" presName="vert1" presStyleCnt="0"/>
      <dgm:spPr/>
    </dgm:pt>
    <dgm:pt modelId="{5AFC15ED-1C53-4E3B-8B52-5377A85D18BB}" type="pres">
      <dgm:prSet presAssocID="{64D1B0DC-E349-476E-9194-A8F875C0A8D5}" presName="thickLine" presStyleLbl="alignNode1" presStyleIdx="3" presStyleCnt="7"/>
      <dgm:spPr/>
    </dgm:pt>
    <dgm:pt modelId="{BBDF8841-84F6-487E-9870-13953CA439E1}" type="pres">
      <dgm:prSet presAssocID="{64D1B0DC-E349-476E-9194-A8F875C0A8D5}" presName="horz1" presStyleCnt="0"/>
      <dgm:spPr/>
    </dgm:pt>
    <dgm:pt modelId="{5EFABDDD-481F-44DE-A329-604B3E15E263}" type="pres">
      <dgm:prSet presAssocID="{64D1B0DC-E349-476E-9194-A8F875C0A8D5}" presName="tx1" presStyleLbl="revTx" presStyleIdx="3" presStyleCnt="7"/>
      <dgm:spPr/>
    </dgm:pt>
    <dgm:pt modelId="{7A872467-A211-4CDD-B0A4-D1EA2418F427}" type="pres">
      <dgm:prSet presAssocID="{64D1B0DC-E349-476E-9194-A8F875C0A8D5}" presName="vert1" presStyleCnt="0"/>
      <dgm:spPr/>
    </dgm:pt>
    <dgm:pt modelId="{6A60ACF7-A86C-447A-B3C4-8E5EEDA05BC3}" type="pres">
      <dgm:prSet presAssocID="{83240F05-A30B-44CB-A089-807C9017CB29}" presName="thickLine" presStyleLbl="alignNode1" presStyleIdx="4" presStyleCnt="7"/>
      <dgm:spPr/>
    </dgm:pt>
    <dgm:pt modelId="{38530695-A6A3-4888-BD67-D198173A1142}" type="pres">
      <dgm:prSet presAssocID="{83240F05-A30B-44CB-A089-807C9017CB29}" presName="horz1" presStyleCnt="0"/>
      <dgm:spPr/>
    </dgm:pt>
    <dgm:pt modelId="{8B6C44F8-392F-4763-9177-B5B96EE20853}" type="pres">
      <dgm:prSet presAssocID="{83240F05-A30B-44CB-A089-807C9017CB29}" presName="tx1" presStyleLbl="revTx" presStyleIdx="4" presStyleCnt="7"/>
      <dgm:spPr/>
    </dgm:pt>
    <dgm:pt modelId="{E96117E2-78ED-494C-8457-D52993992ADA}" type="pres">
      <dgm:prSet presAssocID="{83240F05-A30B-44CB-A089-807C9017CB29}" presName="vert1" presStyleCnt="0"/>
      <dgm:spPr/>
    </dgm:pt>
    <dgm:pt modelId="{9367115A-C431-4190-8974-11B1FE1F31B1}" type="pres">
      <dgm:prSet presAssocID="{6EA74017-60E7-4A9C-ADF3-F51E8BB8C584}" presName="thickLine" presStyleLbl="alignNode1" presStyleIdx="5" presStyleCnt="7"/>
      <dgm:spPr/>
    </dgm:pt>
    <dgm:pt modelId="{3A3C8A58-6AFD-4578-893C-9C761E0C7BA5}" type="pres">
      <dgm:prSet presAssocID="{6EA74017-60E7-4A9C-ADF3-F51E8BB8C584}" presName="horz1" presStyleCnt="0"/>
      <dgm:spPr/>
    </dgm:pt>
    <dgm:pt modelId="{A310B028-A61F-4042-BF91-25C75062A630}" type="pres">
      <dgm:prSet presAssocID="{6EA74017-60E7-4A9C-ADF3-F51E8BB8C584}" presName="tx1" presStyleLbl="revTx" presStyleIdx="5" presStyleCnt="7"/>
      <dgm:spPr/>
    </dgm:pt>
    <dgm:pt modelId="{96F5E9DF-21A8-42B9-9F21-C07E7C2C3AE4}" type="pres">
      <dgm:prSet presAssocID="{6EA74017-60E7-4A9C-ADF3-F51E8BB8C584}" presName="vert1" presStyleCnt="0"/>
      <dgm:spPr/>
    </dgm:pt>
    <dgm:pt modelId="{C74FA3AC-2BCE-456B-9F01-75D425E634FD}" type="pres">
      <dgm:prSet presAssocID="{E6BC0642-D675-4597-B3B8-FB8427B8FF95}" presName="thickLine" presStyleLbl="alignNode1" presStyleIdx="6" presStyleCnt="7"/>
      <dgm:spPr/>
    </dgm:pt>
    <dgm:pt modelId="{5C541B24-213B-45EB-AF8C-C7B3333EF200}" type="pres">
      <dgm:prSet presAssocID="{E6BC0642-D675-4597-B3B8-FB8427B8FF95}" presName="horz1" presStyleCnt="0"/>
      <dgm:spPr/>
    </dgm:pt>
    <dgm:pt modelId="{FBE7CB66-96EA-486D-ADA3-97A11A9BFB92}" type="pres">
      <dgm:prSet presAssocID="{E6BC0642-D675-4597-B3B8-FB8427B8FF95}" presName="tx1" presStyleLbl="revTx" presStyleIdx="6" presStyleCnt="7"/>
      <dgm:spPr/>
    </dgm:pt>
    <dgm:pt modelId="{0BC3DEFA-81BE-4883-B9B2-0E5A6509AAF4}" type="pres">
      <dgm:prSet presAssocID="{E6BC0642-D675-4597-B3B8-FB8427B8FF95}" presName="vert1" presStyleCnt="0"/>
      <dgm:spPr/>
    </dgm:pt>
  </dgm:ptLst>
  <dgm:cxnLst>
    <dgm:cxn modelId="{E7268504-E668-44D7-A92B-9DF17C670F15}" srcId="{275ECB64-68B0-4849-9176-6ECECA05DA2D}" destId="{6EA74017-60E7-4A9C-ADF3-F51E8BB8C584}" srcOrd="5" destOrd="0" parTransId="{51306145-3814-4917-AB2F-3751D5F34B9C}" sibTransId="{5F477B8C-BADF-4C30-A3AE-7EACCBFEC806}"/>
    <dgm:cxn modelId="{4AD8E10E-8230-480E-AAB6-3DEAABAB6D9E}" srcId="{275ECB64-68B0-4849-9176-6ECECA05DA2D}" destId="{2AECDBAF-7597-49FB-86BC-5547652C34AD}" srcOrd="2" destOrd="0" parTransId="{95A7E6BC-AE88-4A74-924B-B2DFA01724D6}" sibTransId="{4254E86F-85D0-4866-8AD0-D2D5151E92EA}"/>
    <dgm:cxn modelId="{F4C53711-52FA-4355-B84D-5FFE7AEA1113}" type="presOf" srcId="{52CEA395-8D44-4232-8FEF-B26AB8196A09}" destId="{112DEFA5-EA43-487C-A393-3767DB160E58}" srcOrd="0" destOrd="0" presId="urn:microsoft.com/office/officeart/2008/layout/LinedList"/>
    <dgm:cxn modelId="{44D3221E-CBAC-4CEE-AA5D-794F4B056341}" type="presOf" srcId="{64D1B0DC-E349-476E-9194-A8F875C0A8D5}" destId="{5EFABDDD-481F-44DE-A329-604B3E15E263}" srcOrd="0" destOrd="0" presId="urn:microsoft.com/office/officeart/2008/layout/LinedList"/>
    <dgm:cxn modelId="{60A79E24-479D-4DAE-B156-1C09279F6DC6}" type="presOf" srcId="{5FA84981-7AFF-4078-9CB4-C913E0F9BA2C}" destId="{8B1D837C-D3C2-4603-B881-562352E372BE}" srcOrd="0" destOrd="0" presId="urn:microsoft.com/office/officeart/2008/layout/LinedList"/>
    <dgm:cxn modelId="{22AE7433-FA88-40B9-94DE-861E19B95C69}" type="presOf" srcId="{275ECB64-68B0-4849-9176-6ECECA05DA2D}" destId="{88F114D7-C634-471F-A3B1-451E6BCF5AEE}" srcOrd="0" destOrd="0" presId="urn:microsoft.com/office/officeart/2008/layout/LinedList"/>
    <dgm:cxn modelId="{A436636C-32E2-48DA-AB8F-52E65144AC19}" type="presOf" srcId="{6EA74017-60E7-4A9C-ADF3-F51E8BB8C584}" destId="{A310B028-A61F-4042-BF91-25C75062A630}" srcOrd="0" destOrd="0" presId="urn:microsoft.com/office/officeart/2008/layout/LinedList"/>
    <dgm:cxn modelId="{42782D4E-2D6A-497D-9C4B-7922AFE51549}" srcId="{275ECB64-68B0-4849-9176-6ECECA05DA2D}" destId="{52CEA395-8D44-4232-8FEF-B26AB8196A09}" srcOrd="1" destOrd="0" parTransId="{D47F591C-BD1A-4E44-B82A-EE0400D18F6F}" sibTransId="{7577B499-77A7-42B1-807D-2590B9F24808}"/>
    <dgm:cxn modelId="{8DC53E4E-D606-4853-AAF9-0F98796CA7FF}" srcId="{275ECB64-68B0-4849-9176-6ECECA05DA2D}" destId="{64D1B0DC-E349-476E-9194-A8F875C0A8D5}" srcOrd="3" destOrd="0" parTransId="{0DFD3874-2DDE-4846-A51E-53BE3B2CD579}" sibTransId="{931591CD-DA7D-4060-AE92-40EDF5A89505}"/>
    <dgm:cxn modelId="{2BC67B72-4D73-4C90-ACC1-E52BA8EF3960}" srcId="{275ECB64-68B0-4849-9176-6ECECA05DA2D}" destId="{5FA84981-7AFF-4078-9CB4-C913E0F9BA2C}" srcOrd="0" destOrd="0" parTransId="{4D1F1748-4B2B-4544-A997-E84439BC1E89}" sibTransId="{6F7581C8-3A99-4B49-9172-B70DD3346F31}"/>
    <dgm:cxn modelId="{D9F17A7F-8AB0-4E02-BA79-F7FC55B55FFF}" type="presOf" srcId="{83240F05-A30B-44CB-A089-807C9017CB29}" destId="{8B6C44F8-392F-4763-9177-B5B96EE20853}" srcOrd="0" destOrd="0" presId="urn:microsoft.com/office/officeart/2008/layout/LinedList"/>
    <dgm:cxn modelId="{FBC3BE9E-083E-4B4E-94A5-BFD41745B572}" srcId="{275ECB64-68B0-4849-9176-6ECECA05DA2D}" destId="{83240F05-A30B-44CB-A089-807C9017CB29}" srcOrd="4" destOrd="0" parTransId="{281369FF-37A8-4389-A122-3ACF2CB51BDD}" sibTransId="{161D1EA5-146B-4882-9C04-8665A6550755}"/>
    <dgm:cxn modelId="{66B635C3-A227-4621-8A30-52CAB29F0556}" type="presOf" srcId="{E6BC0642-D675-4597-B3B8-FB8427B8FF95}" destId="{FBE7CB66-96EA-486D-ADA3-97A11A9BFB92}" srcOrd="0" destOrd="0" presId="urn:microsoft.com/office/officeart/2008/layout/LinedList"/>
    <dgm:cxn modelId="{AEDFE6DD-7549-4530-93F7-EEE48106144B}" srcId="{275ECB64-68B0-4849-9176-6ECECA05DA2D}" destId="{E6BC0642-D675-4597-B3B8-FB8427B8FF95}" srcOrd="6" destOrd="0" parTransId="{E749AC69-F2C5-45D4-BF3A-2A6C57F13B81}" sibTransId="{7C35B085-568B-49D1-8A6A-11CA864E9068}"/>
    <dgm:cxn modelId="{B50A16FC-4671-4041-BC12-93592AAF2A46}" type="presOf" srcId="{2AECDBAF-7597-49FB-86BC-5547652C34AD}" destId="{41355EBF-7EEC-4C05-9E79-BBA2B4D4678A}" srcOrd="0" destOrd="0" presId="urn:microsoft.com/office/officeart/2008/layout/LinedList"/>
    <dgm:cxn modelId="{7E263DD0-ADA1-47A7-A800-693373901460}" type="presParOf" srcId="{88F114D7-C634-471F-A3B1-451E6BCF5AEE}" destId="{98E5A348-EECB-4A8E-AF70-27B5EFE842DE}" srcOrd="0" destOrd="0" presId="urn:microsoft.com/office/officeart/2008/layout/LinedList"/>
    <dgm:cxn modelId="{6F726B68-0DB0-4DAC-AAEF-87C4324736B0}" type="presParOf" srcId="{88F114D7-C634-471F-A3B1-451E6BCF5AEE}" destId="{5FA5A69E-5654-45C5-AD04-6A56AFE68CF1}" srcOrd="1" destOrd="0" presId="urn:microsoft.com/office/officeart/2008/layout/LinedList"/>
    <dgm:cxn modelId="{BFE4B181-370A-4985-94B7-231F112B293D}" type="presParOf" srcId="{5FA5A69E-5654-45C5-AD04-6A56AFE68CF1}" destId="{8B1D837C-D3C2-4603-B881-562352E372BE}" srcOrd="0" destOrd="0" presId="urn:microsoft.com/office/officeart/2008/layout/LinedList"/>
    <dgm:cxn modelId="{D375B620-D57B-42CE-A328-F3D50CB06E13}" type="presParOf" srcId="{5FA5A69E-5654-45C5-AD04-6A56AFE68CF1}" destId="{B81882DA-9E9F-453E-8767-56A6F0CCC3E0}" srcOrd="1" destOrd="0" presId="urn:microsoft.com/office/officeart/2008/layout/LinedList"/>
    <dgm:cxn modelId="{0FE50635-6A1C-4C09-80BD-E49834B90D37}" type="presParOf" srcId="{88F114D7-C634-471F-A3B1-451E6BCF5AEE}" destId="{DD6015AD-2C48-4F86-90C5-993FC0DB6A26}" srcOrd="2" destOrd="0" presId="urn:microsoft.com/office/officeart/2008/layout/LinedList"/>
    <dgm:cxn modelId="{DB0932EF-7DA3-49BD-BAF1-2260C32E7DAD}" type="presParOf" srcId="{88F114D7-C634-471F-A3B1-451E6BCF5AEE}" destId="{5AF0FB1F-1C0F-47F9-9824-50C7C2E9D2A6}" srcOrd="3" destOrd="0" presId="urn:microsoft.com/office/officeart/2008/layout/LinedList"/>
    <dgm:cxn modelId="{FABEEFCB-9CF0-4F76-8058-E8DF71B3EDAD}" type="presParOf" srcId="{5AF0FB1F-1C0F-47F9-9824-50C7C2E9D2A6}" destId="{112DEFA5-EA43-487C-A393-3767DB160E58}" srcOrd="0" destOrd="0" presId="urn:microsoft.com/office/officeart/2008/layout/LinedList"/>
    <dgm:cxn modelId="{7BB859DD-89FA-493D-9BAB-5314352132F7}" type="presParOf" srcId="{5AF0FB1F-1C0F-47F9-9824-50C7C2E9D2A6}" destId="{9919EF46-3C04-46A8-BDC9-0280D4EA2922}" srcOrd="1" destOrd="0" presId="urn:microsoft.com/office/officeart/2008/layout/LinedList"/>
    <dgm:cxn modelId="{DB2C2B2F-1B0A-4165-89AB-888BCBFDE06B}" type="presParOf" srcId="{88F114D7-C634-471F-A3B1-451E6BCF5AEE}" destId="{2647B99C-DBB2-4CEE-98C6-63B728B9DBC9}" srcOrd="4" destOrd="0" presId="urn:microsoft.com/office/officeart/2008/layout/LinedList"/>
    <dgm:cxn modelId="{FD31F975-C8FB-4010-83FB-616D23AC5FA3}" type="presParOf" srcId="{88F114D7-C634-471F-A3B1-451E6BCF5AEE}" destId="{38F62A75-536A-47AD-A7CE-528D06583208}" srcOrd="5" destOrd="0" presId="urn:microsoft.com/office/officeart/2008/layout/LinedList"/>
    <dgm:cxn modelId="{D3D50C31-CB19-4F72-A804-46D3C6C518CD}" type="presParOf" srcId="{38F62A75-536A-47AD-A7CE-528D06583208}" destId="{41355EBF-7EEC-4C05-9E79-BBA2B4D4678A}" srcOrd="0" destOrd="0" presId="urn:microsoft.com/office/officeart/2008/layout/LinedList"/>
    <dgm:cxn modelId="{D47C2FE1-AC33-4A87-B508-4B680F87DF0C}" type="presParOf" srcId="{38F62A75-536A-47AD-A7CE-528D06583208}" destId="{A9639C1E-0094-45B0-8082-D9E1549A3078}" srcOrd="1" destOrd="0" presId="urn:microsoft.com/office/officeart/2008/layout/LinedList"/>
    <dgm:cxn modelId="{43ACBE98-4D26-403D-A286-6C70C2F189E4}" type="presParOf" srcId="{88F114D7-C634-471F-A3B1-451E6BCF5AEE}" destId="{5AFC15ED-1C53-4E3B-8B52-5377A85D18BB}" srcOrd="6" destOrd="0" presId="urn:microsoft.com/office/officeart/2008/layout/LinedList"/>
    <dgm:cxn modelId="{AF532DF9-A711-49C2-970A-E756BD6180DB}" type="presParOf" srcId="{88F114D7-C634-471F-A3B1-451E6BCF5AEE}" destId="{BBDF8841-84F6-487E-9870-13953CA439E1}" srcOrd="7" destOrd="0" presId="urn:microsoft.com/office/officeart/2008/layout/LinedList"/>
    <dgm:cxn modelId="{260DA06B-83CD-45D2-9697-67020EB487D8}" type="presParOf" srcId="{BBDF8841-84F6-487E-9870-13953CA439E1}" destId="{5EFABDDD-481F-44DE-A329-604B3E15E263}" srcOrd="0" destOrd="0" presId="urn:microsoft.com/office/officeart/2008/layout/LinedList"/>
    <dgm:cxn modelId="{515CB772-6557-4A37-9E25-D6385F2E9001}" type="presParOf" srcId="{BBDF8841-84F6-487E-9870-13953CA439E1}" destId="{7A872467-A211-4CDD-B0A4-D1EA2418F427}" srcOrd="1" destOrd="0" presId="urn:microsoft.com/office/officeart/2008/layout/LinedList"/>
    <dgm:cxn modelId="{754EB28A-3883-428E-BEA6-A4C6B3E7A477}" type="presParOf" srcId="{88F114D7-C634-471F-A3B1-451E6BCF5AEE}" destId="{6A60ACF7-A86C-447A-B3C4-8E5EEDA05BC3}" srcOrd="8" destOrd="0" presId="urn:microsoft.com/office/officeart/2008/layout/LinedList"/>
    <dgm:cxn modelId="{59B43860-FEC2-457A-A764-E3728A3C936C}" type="presParOf" srcId="{88F114D7-C634-471F-A3B1-451E6BCF5AEE}" destId="{38530695-A6A3-4888-BD67-D198173A1142}" srcOrd="9" destOrd="0" presId="urn:microsoft.com/office/officeart/2008/layout/LinedList"/>
    <dgm:cxn modelId="{F06A9DC6-EAB0-4598-B1F7-4FAFC7345595}" type="presParOf" srcId="{38530695-A6A3-4888-BD67-D198173A1142}" destId="{8B6C44F8-392F-4763-9177-B5B96EE20853}" srcOrd="0" destOrd="0" presId="urn:microsoft.com/office/officeart/2008/layout/LinedList"/>
    <dgm:cxn modelId="{8D39D93E-B385-4FF4-9E96-C87D8D1C47E2}" type="presParOf" srcId="{38530695-A6A3-4888-BD67-D198173A1142}" destId="{E96117E2-78ED-494C-8457-D52993992ADA}" srcOrd="1" destOrd="0" presId="urn:microsoft.com/office/officeart/2008/layout/LinedList"/>
    <dgm:cxn modelId="{03F08EAB-A0D3-4D5F-B446-560C9A0ECF98}" type="presParOf" srcId="{88F114D7-C634-471F-A3B1-451E6BCF5AEE}" destId="{9367115A-C431-4190-8974-11B1FE1F31B1}" srcOrd="10" destOrd="0" presId="urn:microsoft.com/office/officeart/2008/layout/LinedList"/>
    <dgm:cxn modelId="{C89CD78E-1111-4CFF-AC65-D4737AECA953}" type="presParOf" srcId="{88F114D7-C634-471F-A3B1-451E6BCF5AEE}" destId="{3A3C8A58-6AFD-4578-893C-9C761E0C7BA5}" srcOrd="11" destOrd="0" presId="urn:microsoft.com/office/officeart/2008/layout/LinedList"/>
    <dgm:cxn modelId="{7AF2EF5F-F67F-48F0-B082-48836CC647E1}" type="presParOf" srcId="{3A3C8A58-6AFD-4578-893C-9C761E0C7BA5}" destId="{A310B028-A61F-4042-BF91-25C75062A630}" srcOrd="0" destOrd="0" presId="urn:microsoft.com/office/officeart/2008/layout/LinedList"/>
    <dgm:cxn modelId="{8C0E3538-06AD-4C62-83FB-EC860EE4E71B}" type="presParOf" srcId="{3A3C8A58-6AFD-4578-893C-9C761E0C7BA5}" destId="{96F5E9DF-21A8-42B9-9F21-C07E7C2C3AE4}" srcOrd="1" destOrd="0" presId="urn:microsoft.com/office/officeart/2008/layout/LinedList"/>
    <dgm:cxn modelId="{8D835213-F2AA-488A-B69B-2F8B963D68C3}" type="presParOf" srcId="{88F114D7-C634-471F-A3B1-451E6BCF5AEE}" destId="{C74FA3AC-2BCE-456B-9F01-75D425E634FD}" srcOrd="12" destOrd="0" presId="urn:microsoft.com/office/officeart/2008/layout/LinedList"/>
    <dgm:cxn modelId="{FA757056-160A-4C0E-AD91-A0D781DF927E}" type="presParOf" srcId="{88F114D7-C634-471F-A3B1-451E6BCF5AEE}" destId="{5C541B24-213B-45EB-AF8C-C7B3333EF200}" srcOrd="13" destOrd="0" presId="urn:microsoft.com/office/officeart/2008/layout/LinedList"/>
    <dgm:cxn modelId="{7E893650-34D7-4D9B-9451-E85961FEF697}" type="presParOf" srcId="{5C541B24-213B-45EB-AF8C-C7B3333EF200}" destId="{FBE7CB66-96EA-486D-ADA3-97A11A9BFB92}" srcOrd="0" destOrd="0" presId="urn:microsoft.com/office/officeart/2008/layout/LinedList"/>
    <dgm:cxn modelId="{118A61BE-EFDB-4944-B949-7E4DE5306CC5}" type="presParOf" srcId="{5C541B24-213B-45EB-AF8C-C7B3333EF200}" destId="{0BC3DEFA-81BE-4883-B9B2-0E5A6509AAF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5A348-EECB-4A8E-AF70-27B5EFE842DE}">
      <dsp:nvSpPr>
        <dsp:cNvPr id="0" name=""/>
        <dsp:cNvSpPr/>
      </dsp:nvSpPr>
      <dsp:spPr>
        <a:xfrm>
          <a:off x="0" y="73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D837C-D3C2-4603-B881-562352E372BE}">
      <dsp:nvSpPr>
        <dsp:cNvPr id="0" name=""/>
        <dsp:cNvSpPr/>
      </dsp:nvSpPr>
      <dsp:spPr>
        <a:xfrm>
          <a:off x="0" y="732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All work must be presented neatly – no slanted photos please.</a:t>
          </a:r>
        </a:p>
      </dsp:txBody>
      <dsp:txXfrm>
        <a:off x="0" y="732"/>
        <a:ext cx="6492875" cy="857040"/>
      </dsp:txXfrm>
    </dsp:sp>
    <dsp:sp modelId="{DD6015AD-2C48-4F86-90C5-993FC0DB6A26}">
      <dsp:nvSpPr>
        <dsp:cNvPr id="0" name=""/>
        <dsp:cNvSpPr/>
      </dsp:nvSpPr>
      <dsp:spPr>
        <a:xfrm>
          <a:off x="0" y="857773"/>
          <a:ext cx="6492875" cy="0"/>
        </a:xfrm>
        <a:prstGeom prst="lin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DEFA5-EA43-487C-A393-3767DB160E58}">
      <dsp:nvSpPr>
        <dsp:cNvPr id="0" name=""/>
        <dsp:cNvSpPr/>
      </dsp:nvSpPr>
      <dsp:spPr>
        <a:xfrm>
          <a:off x="0" y="857773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You may want to use the design ideas generated by Powerpoint – this is fine but you should have consistent presentation for the whole project please. </a:t>
          </a:r>
        </a:p>
      </dsp:txBody>
      <dsp:txXfrm>
        <a:off x="0" y="857773"/>
        <a:ext cx="6492875" cy="857040"/>
      </dsp:txXfrm>
    </dsp:sp>
    <dsp:sp modelId="{2647B99C-DBB2-4CEE-98C6-63B728B9DBC9}">
      <dsp:nvSpPr>
        <dsp:cNvPr id="0" name=""/>
        <dsp:cNvSpPr/>
      </dsp:nvSpPr>
      <dsp:spPr>
        <a:xfrm>
          <a:off x="0" y="1714813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55EBF-7EEC-4C05-9E79-BBA2B4D4678A}">
      <dsp:nvSpPr>
        <dsp:cNvPr id="0" name=""/>
        <dsp:cNvSpPr/>
      </dsp:nvSpPr>
      <dsp:spPr>
        <a:xfrm>
          <a:off x="0" y="1714813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Choose a simple </a:t>
          </a:r>
          <a:r>
            <a:rPr lang="en-US" sz="1700" kern="1200" dirty="0" err="1"/>
            <a:t>colour</a:t>
          </a:r>
          <a:r>
            <a:rPr lang="en-US" sz="1700" kern="1200" dirty="0"/>
            <a:t> scheme and stick to it.</a:t>
          </a:r>
        </a:p>
      </dsp:txBody>
      <dsp:txXfrm>
        <a:off x="0" y="1714813"/>
        <a:ext cx="6492875" cy="857040"/>
      </dsp:txXfrm>
    </dsp:sp>
    <dsp:sp modelId="{5AFC15ED-1C53-4E3B-8B52-5377A85D18BB}">
      <dsp:nvSpPr>
        <dsp:cNvPr id="0" name=""/>
        <dsp:cNvSpPr/>
      </dsp:nvSpPr>
      <dsp:spPr>
        <a:xfrm>
          <a:off x="0" y="2571854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ABDDD-481F-44DE-A329-604B3E15E263}">
      <dsp:nvSpPr>
        <dsp:cNvPr id="0" name=""/>
        <dsp:cNvSpPr/>
      </dsp:nvSpPr>
      <dsp:spPr>
        <a:xfrm>
          <a:off x="0" y="2571854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For edits – never put more than 4 on a slide please. This makes sure that you don’t lose quality.</a:t>
          </a:r>
        </a:p>
      </dsp:txBody>
      <dsp:txXfrm>
        <a:off x="0" y="2571854"/>
        <a:ext cx="6492875" cy="857040"/>
      </dsp:txXfrm>
    </dsp:sp>
    <dsp:sp modelId="{6A60ACF7-A86C-447A-B3C4-8E5EEDA05BC3}">
      <dsp:nvSpPr>
        <dsp:cNvPr id="0" name=""/>
        <dsp:cNvSpPr/>
      </dsp:nvSpPr>
      <dsp:spPr>
        <a:xfrm>
          <a:off x="0" y="3428895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C44F8-392F-4763-9177-B5B96EE20853}">
      <dsp:nvSpPr>
        <dsp:cNvPr id="0" name=""/>
        <dsp:cNvSpPr/>
      </dsp:nvSpPr>
      <dsp:spPr>
        <a:xfrm>
          <a:off x="0" y="3428895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For your favourite outcomes or final edits, please put them full size as this will draw attention to them and ensure that the moderator doesn’t miss them!</a:t>
          </a:r>
          <a:endParaRPr lang="en-US" sz="1700" kern="1200"/>
        </a:p>
      </dsp:txBody>
      <dsp:txXfrm>
        <a:off x="0" y="3428895"/>
        <a:ext cx="6492875" cy="857040"/>
      </dsp:txXfrm>
    </dsp:sp>
    <dsp:sp modelId="{9367115A-C431-4190-8974-11B1FE1F31B1}">
      <dsp:nvSpPr>
        <dsp:cNvPr id="0" name=""/>
        <dsp:cNvSpPr/>
      </dsp:nvSpPr>
      <dsp:spPr>
        <a:xfrm>
          <a:off x="0" y="4285936"/>
          <a:ext cx="6492875" cy="0"/>
        </a:xfrm>
        <a:prstGeom prst="lin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0B028-A61F-4042-BF91-25C75062A630}">
      <dsp:nvSpPr>
        <dsp:cNvPr id="0" name=""/>
        <dsp:cNvSpPr/>
      </dsp:nvSpPr>
      <dsp:spPr>
        <a:xfrm>
          <a:off x="0" y="4285936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Include clear titles on each slide</a:t>
          </a:r>
        </a:p>
      </dsp:txBody>
      <dsp:txXfrm>
        <a:off x="0" y="4285936"/>
        <a:ext cx="6492875" cy="857040"/>
      </dsp:txXfrm>
    </dsp:sp>
    <dsp:sp modelId="{C74FA3AC-2BCE-456B-9F01-75D425E634FD}">
      <dsp:nvSpPr>
        <dsp:cNvPr id="0" name=""/>
        <dsp:cNvSpPr/>
      </dsp:nvSpPr>
      <dsp:spPr>
        <a:xfrm>
          <a:off x="0" y="5142976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7CB66-96EA-486D-ADA3-97A11A9BFB92}">
      <dsp:nvSpPr>
        <dsp:cNvPr id="0" name=""/>
        <dsp:cNvSpPr/>
      </dsp:nvSpPr>
      <dsp:spPr>
        <a:xfrm>
          <a:off x="0" y="5142976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Annotate under images where explanations are needed. Full evaluations might be done on a separate slide. </a:t>
          </a:r>
        </a:p>
      </dsp:txBody>
      <dsp:txXfrm>
        <a:off x="0" y="5142976"/>
        <a:ext cx="6492875" cy="85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2E1B7-AE16-4414-B2CB-C56FABD15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D6A346-0501-4093-A08F-9B7CD3EED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E4104-E2DA-44A5-B53B-3060CCC1A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76E92-423F-4539-A0A3-47DE8D96B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559BE-6E19-422D-930D-E52E238C1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59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D845B-AECC-445D-9B14-74395E1F1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D2F26-0B06-4813-83FF-871FF60E9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20E7E-34E4-41C4-BB8C-6955DA878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26DE6-8E40-4D96-A6AE-3ADD3C9DD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4D186-230D-4B6E-8FE9-274825608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44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AC62F0-DA47-4966-995C-BAB7183D05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83BBC-147C-4DA6-854A-E36FBE2BE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E2861-BDCF-4061-B718-88BDCBED5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B5979-B1A2-4F32-90CA-D6EDD60B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AD840-2DEC-4F60-BBF3-90AD3DC88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7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A9BF1-A2AE-4C8A-93FA-9DBBBAF1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D84DC-293D-4E37-BAFD-70020B149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D30AF-0281-4FBA-88E2-24BE8880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634DF-D6F9-4D5B-B567-1AF84116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F0F34-75B6-4062-BD26-309591460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6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D3C93-A693-4F3A-B0C9-B158C1ED2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E4A87-8CA8-41C5-A808-776A5B4BF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8CCAB-5F14-4B15-BB02-7BABAA896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01DAF-6C28-458C-A2F4-0DF2C9909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251C7-2A73-4AB6-B5F2-D3F1DA28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92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9D746-B0B2-4357-AF3D-349902471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0B45-D8C9-4B70-A351-558D54A42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CC8CA-848C-4876-9500-A0BF72040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270B7-76E1-4351-BED2-8D0B9E4D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56CF7-3D1C-4C11-8BF9-C2B82284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9DC3C-A8EF-4033-B5EB-45C59CA19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12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09DD9-E12D-45A9-991F-22F44BB1D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4CB32-FCA7-4072-A7C9-EB3F201CA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406644-C592-47AB-8567-EE6E10F67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AF155-0FD3-483E-802C-4657C2162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C72B1-CE11-444D-8A83-F22B3AD2B4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B85339-BA17-40EF-87EE-D1468CA8B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DA3E0-188F-47E1-8F96-A7095373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6457D-0866-437B-94E7-F24A190A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59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773F4-7D2A-4FE2-869E-614BFB17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9232B-89BB-4966-9B70-A6C37A50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9A7D8-8DA6-47AC-A8EF-169F7CAE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56B29A-CA16-4131-AE75-ED62BE80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37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CFE775-B627-4198-A213-FE01A89E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732618-3A7F-47B3-90CE-012DC2966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FA1BF-573D-490C-AEE7-3361007E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64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26CF6-0785-4404-915F-E406EF1DD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28912-99BB-4873-9003-35FF8DA55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20186-4AA3-4639-B1F3-EA17B6A12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2E2B1-8716-4553-AA00-5D61154E3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6C837-FCC7-45AD-B339-A5B07611B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1A88F-4A41-4DAB-B38A-18C6CBFC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42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F3D04-C55D-4C21-9115-960B6C48F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A03F6D-2E3A-488B-BC00-892FDF0E9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1B838-1AD2-4F8B-9D85-D195CA7A1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07EE0-C8E9-4E99-A8FC-3D9BBFDF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549B1-B046-430A-896D-20863B615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9FEB5-74CD-4F1B-93FD-CC4EDC23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7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449454-670C-4D9F-BA1B-1963C34BC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61F06-B193-4873-AC15-948646829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149F7-77C6-4127-B7F4-97F9F7A57C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C494C-A538-4A1A-BB70-8105ED48D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B80C4-EC07-43CB-A813-E1D7E4A5A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96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E1D0F258-0E48-4BCE-9C22-74E070342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Presentation guide</a:t>
            </a:r>
            <a:endParaRPr lang="en-GB" sz="400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08962D51-E786-419F-81E7-5F4E9DEA28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846797"/>
              </p:ext>
            </p:extLst>
          </p:nvPr>
        </p:nvGraphicFramePr>
        <p:xfrm>
          <a:off x="5164105" y="428624"/>
          <a:ext cx="6492875" cy="6000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5348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6F6B-43D6-42FF-A8EB-2B524D52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Best edit full </a:t>
            </a:r>
            <a:r>
              <a:rPr lang="en-GB" dirty="0" err="1"/>
              <a:t>sizde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2CED5-38A9-415E-B7D5-B88112202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141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3062723-6941-4ABE-8146-AC6FA530B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17859B3-4C91-478D-929D-BB6433F90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CFB93C-9D28-430A-ADD2-B93F3B23F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40602"/>
            <a:ext cx="3093720" cy="1645920"/>
          </a:xfrm>
        </p:spPr>
        <p:txBody>
          <a:bodyPr>
            <a:normAutofit/>
          </a:bodyPr>
          <a:lstStyle/>
          <a:p>
            <a:r>
              <a:rPr lang="en-US" sz="2600"/>
              <a:t>Kaleidoscopes inspired by Horst</a:t>
            </a:r>
            <a:endParaRPr lang="en-GB" sz="26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283FBD2-A663-469F-855C-06D86E3C1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1279FC-7441-4E55-B082-2774E6316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411220" y="525441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37292-ABF7-43ED-AACB-2ECE7D5C5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266" y="4440602"/>
            <a:ext cx="7104188" cy="1645920"/>
          </a:xfrm>
        </p:spPr>
        <p:txBody>
          <a:bodyPr anchor="ctr">
            <a:normAutofit/>
          </a:bodyPr>
          <a:lstStyle/>
          <a:p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23406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8C2F6-70CF-4EF5-89EF-A0338AC43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Best kaleidoscope full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F272F-2FA1-4E12-BA26-1673DB403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413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EFA97-1770-4E00-B7DB-5768B870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Andre </a:t>
            </a:r>
            <a:r>
              <a:rPr lang="en-US" dirty="0" err="1"/>
              <a:t>Kertesz</a:t>
            </a:r>
            <a:r>
              <a:rPr lang="en-US" dirty="0"/>
              <a:t> research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38195-2A4B-4EA2-AC2B-730A6F003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74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A1B5-DA5A-43F2-9DEB-F91DA3F21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689" y="0"/>
            <a:ext cx="9332707" cy="1834721"/>
          </a:xfrm>
        </p:spPr>
        <p:txBody>
          <a:bodyPr>
            <a:normAutofit/>
          </a:bodyPr>
          <a:lstStyle/>
          <a:p>
            <a:r>
              <a:rPr lang="en-US" dirty="0" err="1"/>
              <a:t>Kertesz</a:t>
            </a:r>
            <a:r>
              <a:rPr lang="en-US" dirty="0"/>
              <a:t> inspired shadow photoshoot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8111B-14B7-4942-BF73-63E26A82A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675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108D5-D02B-441A-8769-A5BF651B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Edits in the style of Kertesz</a:t>
            </a:r>
          </a:p>
        </p:txBody>
      </p:sp>
      <p:sp>
        <p:nvSpPr>
          <p:cNvPr id="4" name="AutoShape 2" descr="Picture">
            <a:extLst>
              <a:ext uri="{FF2B5EF4-FFF2-40B4-BE49-F238E27FC236}">
                <a16:creationId xmlns:a16="http://schemas.microsoft.com/office/drawing/2014/main" id="{EDCE2578-13FC-447A-803C-5449B41BC7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E93277-B732-409C-AD8D-F1C08F9DC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8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11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4462044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5A4FD-6B3A-4CD3-872A-7B16FAF2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70" y="4615840"/>
            <a:ext cx="3885141" cy="1526741"/>
          </a:xfrm>
        </p:spPr>
        <p:txBody>
          <a:bodyPr>
            <a:normAutofit/>
          </a:bodyPr>
          <a:lstStyle/>
          <a:p>
            <a:pPr algn="r"/>
            <a:r>
              <a:rPr lang="en-US" sz="2600">
                <a:solidFill>
                  <a:schemeClr val="bg1"/>
                </a:solidFill>
              </a:rPr>
              <a:t>Combining the styles of Kertesz and Horst by creating patterns with shadow photos</a:t>
            </a:r>
            <a:endParaRPr lang="en-GB" sz="2600">
              <a:solidFill>
                <a:schemeClr val="bg1"/>
              </a:solidFill>
            </a:endParaRPr>
          </a:p>
        </p:txBody>
      </p:sp>
      <p:cxnSp>
        <p:nvCxnSpPr>
          <p:cNvPr id="36" name="Straight Connector 13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4690076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0279B-6943-4C2B-A8C1-322510747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336" y="4615840"/>
            <a:ext cx="6609921" cy="1526741"/>
          </a:xfrm>
        </p:spPr>
        <p:txBody>
          <a:bodyPr anchor="ctr">
            <a:normAutofit/>
          </a:bodyPr>
          <a:lstStyle/>
          <a:p>
            <a:endParaRPr lang="en-GB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500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99504-5E72-48E2-8DDF-FEEEE274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Best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52143-082C-450F-AD8E-9F3A1163D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417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C3E93-17ED-4475-838E-EFDABF92A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08" y="298864"/>
            <a:ext cx="662351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Paper pattern photoshoot with </a:t>
            </a:r>
            <a:r>
              <a:rPr lang="en-US" dirty="0" err="1"/>
              <a:t>Kertesz</a:t>
            </a:r>
            <a:r>
              <a:rPr lang="en-US" dirty="0"/>
              <a:t> inspired shadows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458AA-9880-40FA-87B6-9216051A4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440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006B-E56D-4F2F-812D-BC2907A68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BE3C2-4748-41F8-AB5C-98F063C4F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16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F9515493-F791-46D9-AC6D-F825D632F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GCSE Photography Component 1</a:t>
            </a:r>
            <a:br>
              <a:rPr lang="en-US" sz="4000" dirty="0">
                <a:solidFill>
                  <a:schemeClr val="tx2"/>
                </a:solidFill>
              </a:rPr>
            </a:b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Pattern Project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B12C193-0A9D-4835-989E-733AC8ED8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10599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By: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31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10B4C-A370-44FF-9931-3BCE0027E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en-US" dirty="0"/>
              <a:t>Photoshoot using nature patterns linking to Horst and Goldsworthy, combined with </a:t>
            </a:r>
            <a:r>
              <a:rPr lang="en-US" dirty="0" err="1"/>
              <a:t>Kertesz</a:t>
            </a:r>
            <a:r>
              <a:rPr lang="en-US" dirty="0"/>
              <a:t> inspired shadows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B90CE-B8D8-4509-8FD5-F46F9DFD2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51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94183-FEEE-41EF-9AA6-46A0B95FC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all mock exam </a:t>
            </a:r>
            <a:r>
              <a:rPr lang="en-US" dirty="0" err="1"/>
              <a:t>powerpoint</a:t>
            </a:r>
            <a:r>
              <a:rPr lang="en-US" dirty="0"/>
              <a:t> slides here. This should include: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4CD0E-38B0-4D19-BBEE-1AA64C480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black and white edits with paper shadows</a:t>
            </a:r>
          </a:p>
          <a:p>
            <a:r>
              <a:rPr lang="en-US" dirty="0"/>
              <a:t>3 black and white edits with paper and nature shadows</a:t>
            </a:r>
          </a:p>
          <a:p>
            <a:r>
              <a:rPr lang="en-US" dirty="0"/>
              <a:t>A photoshoot plan with drawing</a:t>
            </a:r>
          </a:p>
          <a:p>
            <a:r>
              <a:rPr lang="en-US" dirty="0"/>
              <a:t>3 or more edits to create horst style patterns</a:t>
            </a:r>
          </a:p>
          <a:p>
            <a:r>
              <a:rPr lang="en-US" dirty="0"/>
              <a:t>Possibly some extension tasks such as wall paper/ layered kaleidoscope edits</a:t>
            </a:r>
          </a:p>
          <a:p>
            <a:r>
              <a:rPr lang="en-US" dirty="0"/>
              <a:t>Evaluation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792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39B53-8DA4-4AA6-914C-1A23058B0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*Photoshoot plan combining all artists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35CC8-92F5-40AD-998C-289A449B7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557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5FAA-1CCF-41DB-BCF1-2DD0E168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*Final combined photoshoot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669ED-4DD5-440A-9869-C32EA3A16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138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462DC-A8D8-4644-AD4C-098B2CB0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*Final 3 edited photos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FAAE3-FB0C-4C53-97E6-CB29A6EDC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017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7EFF8-E287-4A65-A12A-E9A36901A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*Project evaluation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F4BD4-4D6E-4D7E-AD17-018C33F6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21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A59B3-88E4-4700-8CAE-9A6E4D735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Pattern mood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BEAF9-A9E1-4C8A-8D75-155378262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87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97B7F-7FD8-44EB-85A0-0A1E635C6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81D619A-3200-4F78-8D41-A07C96AF5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Andy Goldsworthy research and analysis</a:t>
            </a:r>
          </a:p>
        </p:txBody>
      </p:sp>
    </p:spTree>
    <p:extLst>
      <p:ext uri="{BB962C8B-B14F-4D97-AF65-F5344CB8AC3E}">
        <p14:creationId xmlns:p14="http://schemas.microsoft.com/office/powerpoint/2010/main" val="421743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1F74C-BA2B-49B0-A8FC-3880D8252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Goldsworthy inspired photoshoot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6CFDF-A6B5-4876-BF62-32B15CF7B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776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19B39-C66A-43F9-B3DD-23F368D3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Edited Goldsworthy style photos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2FB1A-D850-4CF1-AB40-670AF8FB7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84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B24DE-B88B-40C1-898B-E55F9340B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Horst P Horst research and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F3339-CA7F-4EEF-9E0C-AD2239004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9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29F06-F084-4679-95E2-19A8CEB7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Horst photoshoot (close up nature photos)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D090-1C4F-4A6D-B740-5DD95E2B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652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B699C-4431-4DDF-B435-3929F0A3E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Horst 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E144A-E5D1-45F1-AA04-312165D72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814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2A62217DCDBD4A90928ECE35D16FC2" ma:contentTypeVersion="14" ma:contentTypeDescription="Create a new document." ma:contentTypeScope="" ma:versionID="d7699b513095ccbbadd5655ba729de00">
  <xsd:schema xmlns:xsd="http://www.w3.org/2001/XMLSchema" xmlns:xs="http://www.w3.org/2001/XMLSchema" xmlns:p="http://schemas.microsoft.com/office/2006/metadata/properties" xmlns:ns3="21fed4ba-e233-40ff-b274-7df2b654cf47" xmlns:ns4="3fdc836a-37d6-412e-a69d-7a54299e8381" targetNamespace="http://schemas.microsoft.com/office/2006/metadata/properties" ma:root="true" ma:fieldsID="4b514473743ad8a241dfe730c235637f" ns3:_="" ns4:_="">
    <xsd:import namespace="21fed4ba-e233-40ff-b274-7df2b654cf47"/>
    <xsd:import namespace="3fdc836a-37d6-412e-a69d-7a54299e83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ed4ba-e233-40ff-b274-7df2b654cf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c836a-37d6-412e-a69d-7a54299e838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1D291D-35E7-4199-90C4-B73CB517E7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fed4ba-e233-40ff-b274-7df2b654cf47"/>
    <ds:schemaRef ds:uri="3fdc836a-37d6-412e-a69d-7a54299e83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263D5A-EEF7-4615-80D9-D1E4A00B59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6E8435-99E8-456F-AEFA-EF04C14EADA8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3fdc836a-37d6-412e-a69d-7a54299e8381"/>
    <ds:schemaRef ds:uri="21fed4ba-e233-40ff-b274-7df2b654cf47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304</Words>
  <Application>Microsoft Office PowerPoint</Application>
  <PresentationFormat>Widescreen</PresentationFormat>
  <Paragraphs>38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Presentation guide</vt:lpstr>
      <vt:lpstr>GCSE Photography Component 1  Pattern Project</vt:lpstr>
      <vt:lpstr>Pattern mood board</vt:lpstr>
      <vt:lpstr>Andy Goldsworthy research and analysis</vt:lpstr>
      <vt:lpstr>Goldsworthy inspired photoshoot</vt:lpstr>
      <vt:lpstr>Edited Goldsworthy style photos</vt:lpstr>
      <vt:lpstr>Horst P Horst research and analysis</vt:lpstr>
      <vt:lpstr>Horst photoshoot (close up nature photos)</vt:lpstr>
      <vt:lpstr>Horst edits</vt:lpstr>
      <vt:lpstr>Best edit full sizde</vt:lpstr>
      <vt:lpstr>Kaleidoscopes inspired by Horst</vt:lpstr>
      <vt:lpstr>Best kaleidoscope full size</vt:lpstr>
      <vt:lpstr>Andre Kertesz research</vt:lpstr>
      <vt:lpstr>Kertesz inspired shadow photoshoot</vt:lpstr>
      <vt:lpstr>Edits in the style of Kertesz</vt:lpstr>
      <vt:lpstr>Combining the styles of Kertesz and Horst by creating patterns with shadow photos</vt:lpstr>
      <vt:lpstr>Best edit</vt:lpstr>
      <vt:lpstr>Paper pattern photoshoot with Kertesz inspired shadows</vt:lpstr>
      <vt:lpstr>PowerPoint Presentation</vt:lpstr>
      <vt:lpstr>Photoshoot using nature patterns linking to Horst and Goldsworthy, combined with Kertesz inspired shadows</vt:lpstr>
      <vt:lpstr>Insert all mock exam powerpoint slides here. This should include:</vt:lpstr>
      <vt:lpstr>*Photoshoot plan combining all artists</vt:lpstr>
      <vt:lpstr>*Final combined photoshoot</vt:lpstr>
      <vt:lpstr>*Final 3 edited photos</vt:lpstr>
      <vt:lpstr>*Project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powerpoint</dc:title>
  <dc:creator>Laura Crawford</dc:creator>
  <cp:lastModifiedBy>Mrs L Crawford</cp:lastModifiedBy>
  <cp:revision>1</cp:revision>
  <dcterms:created xsi:type="dcterms:W3CDTF">2021-07-15T08:47:08Z</dcterms:created>
  <dcterms:modified xsi:type="dcterms:W3CDTF">2022-04-05T12:20:06Z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0x010100982A62217DCDBD4A90928ECE35D16FC2</vt:lpwstr>
  </property>
</Properties>
</file>