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2" y="12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BB4E25-5F87-4002-AD28-748C67214D53}"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D019E7-AFA2-49D7-B4DD-C81895241DE7}" type="slidenum">
              <a:rPr lang="en-GB" smtClean="0"/>
              <a:t>‹#›</a:t>
            </a:fld>
            <a:endParaRPr lang="en-GB"/>
          </a:p>
        </p:txBody>
      </p:sp>
    </p:spTree>
    <p:extLst>
      <p:ext uri="{BB962C8B-B14F-4D97-AF65-F5344CB8AC3E}">
        <p14:creationId xmlns:p14="http://schemas.microsoft.com/office/powerpoint/2010/main" val="200001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BB4E25-5F87-4002-AD28-748C67214D53}"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D019E7-AFA2-49D7-B4DD-C81895241DE7}" type="slidenum">
              <a:rPr lang="en-GB" smtClean="0"/>
              <a:t>‹#›</a:t>
            </a:fld>
            <a:endParaRPr lang="en-GB"/>
          </a:p>
        </p:txBody>
      </p:sp>
    </p:spTree>
    <p:extLst>
      <p:ext uri="{BB962C8B-B14F-4D97-AF65-F5344CB8AC3E}">
        <p14:creationId xmlns:p14="http://schemas.microsoft.com/office/powerpoint/2010/main" val="188883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BB4E25-5F87-4002-AD28-748C67214D53}"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D019E7-AFA2-49D7-B4DD-C81895241DE7}" type="slidenum">
              <a:rPr lang="en-GB" smtClean="0"/>
              <a:t>‹#›</a:t>
            </a:fld>
            <a:endParaRPr lang="en-GB"/>
          </a:p>
        </p:txBody>
      </p:sp>
    </p:spTree>
    <p:extLst>
      <p:ext uri="{BB962C8B-B14F-4D97-AF65-F5344CB8AC3E}">
        <p14:creationId xmlns:p14="http://schemas.microsoft.com/office/powerpoint/2010/main" val="291214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BB4E25-5F87-4002-AD28-748C67214D53}"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D019E7-AFA2-49D7-B4DD-C81895241DE7}" type="slidenum">
              <a:rPr lang="en-GB" smtClean="0"/>
              <a:t>‹#›</a:t>
            </a:fld>
            <a:endParaRPr lang="en-GB"/>
          </a:p>
        </p:txBody>
      </p:sp>
    </p:spTree>
    <p:extLst>
      <p:ext uri="{BB962C8B-B14F-4D97-AF65-F5344CB8AC3E}">
        <p14:creationId xmlns:p14="http://schemas.microsoft.com/office/powerpoint/2010/main" val="209210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BB4E25-5F87-4002-AD28-748C67214D53}" type="datetimeFigureOut">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D019E7-AFA2-49D7-B4DD-C81895241DE7}" type="slidenum">
              <a:rPr lang="en-GB" smtClean="0"/>
              <a:t>‹#›</a:t>
            </a:fld>
            <a:endParaRPr lang="en-GB"/>
          </a:p>
        </p:txBody>
      </p:sp>
    </p:spTree>
    <p:extLst>
      <p:ext uri="{BB962C8B-B14F-4D97-AF65-F5344CB8AC3E}">
        <p14:creationId xmlns:p14="http://schemas.microsoft.com/office/powerpoint/2010/main" val="385592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BB4E25-5F87-4002-AD28-748C67214D53}"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D019E7-AFA2-49D7-B4DD-C81895241DE7}" type="slidenum">
              <a:rPr lang="en-GB" smtClean="0"/>
              <a:t>‹#›</a:t>
            </a:fld>
            <a:endParaRPr lang="en-GB"/>
          </a:p>
        </p:txBody>
      </p:sp>
    </p:spTree>
    <p:extLst>
      <p:ext uri="{BB962C8B-B14F-4D97-AF65-F5344CB8AC3E}">
        <p14:creationId xmlns:p14="http://schemas.microsoft.com/office/powerpoint/2010/main" val="238798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BB4E25-5F87-4002-AD28-748C67214D53}" type="datetimeFigureOut">
              <a:rPr lang="en-GB" smtClean="0"/>
              <a:t>19/04/2018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D019E7-AFA2-49D7-B4DD-C81895241DE7}" type="slidenum">
              <a:rPr lang="en-GB" smtClean="0"/>
              <a:t>‹#›</a:t>
            </a:fld>
            <a:endParaRPr lang="en-GB"/>
          </a:p>
        </p:txBody>
      </p:sp>
    </p:spTree>
    <p:extLst>
      <p:ext uri="{BB962C8B-B14F-4D97-AF65-F5344CB8AC3E}">
        <p14:creationId xmlns:p14="http://schemas.microsoft.com/office/powerpoint/2010/main" val="126887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BB4E25-5F87-4002-AD28-748C67214D53}" type="datetimeFigureOut">
              <a:rPr lang="en-GB" smtClean="0"/>
              <a:t>19/04/2018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D019E7-AFA2-49D7-B4DD-C81895241DE7}" type="slidenum">
              <a:rPr lang="en-GB" smtClean="0"/>
              <a:t>‹#›</a:t>
            </a:fld>
            <a:endParaRPr lang="en-GB"/>
          </a:p>
        </p:txBody>
      </p:sp>
    </p:spTree>
    <p:extLst>
      <p:ext uri="{BB962C8B-B14F-4D97-AF65-F5344CB8AC3E}">
        <p14:creationId xmlns:p14="http://schemas.microsoft.com/office/powerpoint/2010/main" val="141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B4E25-5F87-4002-AD28-748C67214D53}" type="datetimeFigureOut">
              <a:rPr lang="en-GB" smtClean="0"/>
              <a:t>19/04/2018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D019E7-AFA2-49D7-B4DD-C81895241DE7}" type="slidenum">
              <a:rPr lang="en-GB" smtClean="0"/>
              <a:t>‹#›</a:t>
            </a:fld>
            <a:endParaRPr lang="en-GB"/>
          </a:p>
        </p:txBody>
      </p:sp>
    </p:spTree>
    <p:extLst>
      <p:ext uri="{BB962C8B-B14F-4D97-AF65-F5344CB8AC3E}">
        <p14:creationId xmlns:p14="http://schemas.microsoft.com/office/powerpoint/2010/main" val="143030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BB4E25-5F87-4002-AD28-748C67214D53}"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D019E7-AFA2-49D7-B4DD-C81895241DE7}" type="slidenum">
              <a:rPr lang="en-GB" smtClean="0"/>
              <a:t>‹#›</a:t>
            </a:fld>
            <a:endParaRPr lang="en-GB"/>
          </a:p>
        </p:txBody>
      </p:sp>
    </p:spTree>
    <p:extLst>
      <p:ext uri="{BB962C8B-B14F-4D97-AF65-F5344CB8AC3E}">
        <p14:creationId xmlns:p14="http://schemas.microsoft.com/office/powerpoint/2010/main" val="316769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BB4E25-5F87-4002-AD28-748C67214D53}" type="datetimeFigureOut">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D019E7-AFA2-49D7-B4DD-C81895241DE7}" type="slidenum">
              <a:rPr lang="en-GB" smtClean="0"/>
              <a:t>‹#›</a:t>
            </a:fld>
            <a:endParaRPr lang="en-GB"/>
          </a:p>
        </p:txBody>
      </p:sp>
    </p:spTree>
    <p:extLst>
      <p:ext uri="{BB962C8B-B14F-4D97-AF65-F5344CB8AC3E}">
        <p14:creationId xmlns:p14="http://schemas.microsoft.com/office/powerpoint/2010/main" val="416507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B4E25-5F87-4002-AD28-748C67214D53}" type="datetimeFigureOut">
              <a:rPr lang="en-GB" smtClean="0"/>
              <a:t>19/04/2018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019E7-AFA2-49D7-B4DD-C81895241DE7}" type="slidenum">
              <a:rPr lang="en-GB" smtClean="0"/>
              <a:t>‹#›</a:t>
            </a:fld>
            <a:endParaRPr lang="en-GB"/>
          </a:p>
        </p:txBody>
      </p:sp>
    </p:spTree>
    <p:extLst>
      <p:ext uri="{BB962C8B-B14F-4D97-AF65-F5344CB8AC3E}">
        <p14:creationId xmlns:p14="http://schemas.microsoft.com/office/powerpoint/2010/main" val="1206953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 to help:</a:t>
            </a:r>
            <a:endParaRPr lang="en-GB" dirty="0"/>
          </a:p>
        </p:txBody>
      </p:sp>
      <p:sp>
        <p:nvSpPr>
          <p:cNvPr id="3" name="Content Placeholder 2"/>
          <p:cNvSpPr>
            <a:spLocks noGrp="1"/>
          </p:cNvSpPr>
          <p:nvPr>
            <p:ph idx="1"/>
          </p:nvPr>
        </p:nvSpPr>
        <p:spPr/>
        <p:txBody>
          <a:bodyPr>
            <a:normAutofit fontScale="92500"/>
          </a:bodyPr>
          <a:lstStyle/>
          <a:p>
            <a:r>
              <a:rPr lang="en-US" b="1" dirty="0" smtClean="0">
                <a:effectLst/>
              </a:rPr>
              <a:t>For the higher marks, you need to demonstrate a really good understanding of the artist's work and techniques, and make thoughtful comments about how you could take inspiration from their work, thinking about how you could be individual rather just copying.</a:t>
            </a:r>
          </a:p>
          <a:p>
            <a:pPr marL="0" indent="0">
              <a:buNone/>
            </a:pPr>
            <a:endParaRPr lang="en-US" b="1" dirty="0" smtClean="0"/>
          </a:p>
          <a:p>
            <a:pPr marL="0" indent="0">
              <a:buNone/>
            </a:pPr>
            <a:r>
              <a:rPr lang="en-US" b="1" dirty="0" smtClean="0"/>
              <a:t>Key words:</a:t>
            </a:r>
          </a:p>
          <a:p>
            <a:r>
              <a:rPr lang="en-US" b="1" dirty="0" err="1" smtClean="0"/>
              <a:t>Colour</a:t>
            </a:r>
            <a:r>
              <a:rPr lang="en-US" b="1" dirty="0" smtClean="0"/>
              <a:t>, composition, pattern, shape, line, leading lines texture, negative space, balance, rule of thirds, symmetry, Layering, overlap, blur, opacity, contrast, abstract, unusual, change, alter, realistic, unrealistic, futuristic, architecture, building, skyscraper, tower block, town, city</a:t>
            </a:r>
            <a:r>
              <a:rPr lang="en-US" b="1" smtClean="0"/>
              <a:t>, surroundings</a:t>
            </a:r>
            <a:endParaRPr lang="en-GB" dirty="0"/>
          </a:p>
        </p:txBody>
      </p:sp>
    </p:spTree>
    <p:extLst>
      <p:ext uri="{BB962C8B-B14F-4D97-AF65-F5344CB8AC3E}">
        <p14:creationId xmlns:p14="http://schemas.microsoft.com/office/powerpoint/2010/main" val="345878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Stephen McNally - </a:t>
            </a:r>
            <a:r>
              <a:rPr lang="en-GB" dirty="0" err="1" smtClean="0"/>
              <a:t>Photocubism</a:t>
            </a:r>
            <a:endParaRPr lang="en-GB" dirty="0"/>
          </a:p>
        </p:txBody>
      </p:sp>
      <p:sp>
        <p:nvSpPr>
          <p:cNvPr id="5" name="Content Placeholder 4"/>
          <p:cNvSpPr>
            <a:spLocks noGrp="1"/>
          </p:cNvSpPr>
          <p:nvPr>
            <p:ph idx="1"/>
          </p:nvPr>
        </p:nvSpPr>
        <p:spPr>
          <a:xfrm>
            <a:off x="838200" y="1825625"/>
            <a:ext cx="5081337" cy="4351338"/>
          </a:xfrm>
        </p:spPr>
        <p:txBody>
          <a:bodyPr>
            <a:normAutofit/>
          </a:bodyPr>
          <a:lstStyle/>
          <a:p>
            <a:pPr marL="0" indent="0">
              <a:buNone/>
            </a:pPr>
            <a:r>
              <a:rPr lang="en-US" sz="1800" b="1" u="sng" dirty="0" smtClean="0">
                <a:effectLst/>
              </a:rPr>
              <a:t>Artist's Name </a:t>
            </a:r>
            <a:r>
              <a:rPr lang="en-US" sz="1800" b="1" dirty="0" smtClean="0">
                <a:effectLst/>
              </a:rPr>
              <a:t>takes photographs of...</a:t>
            </a:r>
            <a:br>
              <a:rPr lang="en-US" sz="1800" b="1" dirty="0" smtClean="0">
                <a:effectLst/>
              </a:rPr>
            </a:br>
            <a:r>
              <a:rPr lang="en-US" sz="1800" b="1" dirty="0" smtClean="0">
                <a:effectLst/>
              </a:rPr>
              <a:t>He/she takes his/her photos by...</a:t>
            </a:r>
            <a:br>
              <a:rPr lang="en-US" sz="1800" b="1" dirty="0" smtClean="0">
                <a:effectLst/>
              </a:rPr>
            </a:br>
            <a:r>
              <a:rPr lang="en-US" sz="1800" b="1" dirty="0" smtClean="0">
                <a:effectLst/>
              </a:rPr>
              <a:t>This photographer considers </a:t>
            </a:r>
            <a:r>
              <a:rPr lang="en-US" sz="1800" b="1" u="sng" dirty="0" smtClean="0">
                <a:effectLst/>
              </a:rPr>
              <a:t>formal elements </a:t>
            </a:r>
            <a:r>
              <a:rPr lang="en-US" sz="1800" b="1" dirty="0" smtClean="0">
                <a:effectLst/>
              </a:rPr>
              <a:t>in their work by...</a:t>
            </a:r>
            <a:br>
              <a:rPr lang="en-US" sz="1800" b="1" dirty="0" smtClean="0">
                <a:effectLst/>
              </a:rPr>
            </a:br>
            <a:r>
              <a:rPr lang="en-US" sz="1800" b="1" dirty="0" smtClean="0">
                <a:effectLst/>
              </a:rPr>
              <a:t>Something I like about </a:t>
            </a:r>
            <a:r>
              <a:rPr lang="en-US" sz="1800" b="1" u="sng" dirty="0" smtClean="0">
                <a:effectLst/>
              </a:rPr>
              <a:t>Artist's Name's </a:t>
            </a:r>
            <a:r>
              <a:rPr lang="en-US" sz="1800" b="1" dirty="0" smtClean="0">
                <a:effectLst/>
              </a:rPr>
              <a:t>photography style is...</a:t>
            </a:r>
            <a:br>
              <a:rPr lang="en-US" sz="1800" b="1" dirty="0" smtClean="0">
                <a:effectLst/>
              </a:rPr>
            </a:br>
            <a:r>
              <a:rPr lang="en-US" sz="1800" b="1" dirty="0" smtClean="0">
                <a:effectLst/>
              </a:rPr>
              <a:t>I could take inspiration from this photographer in my own work by...</a:t>
            </a:r>
            <a:endParaRPr lang="en-GB" sz="1800" dirty="0"/>
          </a:p>
        </p:txBody>
      </p:sp>
      <p:pic>
        <p:nvPicPr>
          <p:cNvPr id="6" name="Picture 5"/>
          <p:cNvPicPr>
            <a:picLocks noChangeAspect="1"/>
          </p:cNvPicPr>
          <p:nvPr/>
        </p:nvPicPr>
        <p:blipFill>
          <a:blip r:embed="rId2"/>
          <a:stretch>
            <a:fillRect/>
          </a:stretch>
        </p:blipFill>
        <p:spPr>
          <a:xfrm>
            <a:off x="8848725" y="2891589"/>
            <a:ext cx="3070559" cy="3728536"/>
          </a:xfrm>
          <a:prstGeom prst="rect">
            <a:avLst/>
          </a:prstGeom>
        </p:spPr>
      </p:pic>
    </p:spTree>
    <p:extLst>
      <p:ext uri="{BB962C8B-B14F-4D97-AF65-F5344CB8AC3E}">
        <p14:creationId xmlns:p14="http://schemas.microsoft.com/office/powerpoint/2010/main" val="252960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Nicholas Gooden - Composition</a:t>
            </a:r>
            <a:endParaRPr lang="en-GB" dirty="0"/>
          </a:p>
        </p:txBody>
      </p:sp>
      <p:sp>
        <p:nvSpPr>
          <p:cNvPr id="3" name="Content Placeholder 2"/>
          <p:cNvSpPr>
            <a:spLocks noGrp="1"/>
          </p:cNvSpPr>
          <p:nvPr>
            <p:ph idx="1"/>
          </p:nvPr>
        </p:nvSpPr>
        <p:spPr>
          <a:xfrm>
            <a:off x="838200" y="1825625"/>
            <a:ext cx="5803232" cy="4351338"/>
          </a:xfrm>
        </p:spPr>
        <p:txBody>
          <a:bodyPr>
            <a:normAutofit/>
          </a:bodyPr>
          <a:lstStyle/>
          <a:p>
            <a:pPr marL="0" indent="0">
              <a:buNone/>
            </a:pPr>
            <a:r>
              <a:rPr lang="en-US" sz="1800" b="1" u="sng" dirty="0" smtClean="0">
                <a:effectLst/>
              </a:rPr>
              <a:t>Artist's Name </a:t>
            </a:r>
            <a:r>
              <a:rPr lang="en-US" sz="1800" b="1" dirty="0" smtClean="0">
                <a:effectLst/>
              </a:rPr>
              <a:t>takes photographs of...</a:t>
            </a:r>
            <a:br>
              <a:rPr lang="en-US" sz="1800" b="1" dirty="0" smtClean="0">
                <a:effectLst/>
              </a:rPr>
            </a:br>
            <a:r>
              <a:rPr lang="en-US" sz="1800" b="1" dirty="0" smtClean="0">
                <a:effectLst/>
              </a:rPr>
              <a:t>He/she takes his/her photos by...</a:t>
            </a:r>
            <a:br>
              <a:rPr lang="en-US" sz="1800" b="1" dirty="0" smtClean="0">
                <a:effectLst/>
              </a:rPr>
            </a:br>
            <a:r>
              <a:rPr lang="en-US" sz="1800" b="1" dirty="0" smtClean="0">
                <a:effectLst/>
              </a:rPr>
              <a:t>This photographer considers </a:t>
            </a:r>
            <a:r>
              <a:rPr lang="en-US" sz="1800" b="1" u="sng" dirty="0" smtClean="0">
                <a:effectLst/>
              </a:rPr>
              <a:t>formal elements </a:t>
            </a:r>
            <a:r>
              <a:rPr lang="en-US" sz="1800" b="1" dirty="0" smtClean="0">
                <a:effectLst/>
              </a:rPr>
              <a:t>in their work by...</a:t>
            </a:r>
            <a:br>
              <a:rPr lang="en-US" sz="1800" b="1" dirty="0" smtClean="0">
                <a:effectLst/>
              </a:rPr>
            </a:br>
            <a:r>
              <a:rPr lang="en-US" sz="1800" b="1" dirty="0" smtClean="0">
                <a:effectLst/>
              </a:rPr>
              <a:t>Something I like about </a:t>
            </a:r>
            <a:r>
              <a:rPr lang="en-US" sz="1800" b="1" u="sng" dirty="0" smtClean="0">
                <a:effectLst/>
              </a:rPr>
              <a:t>Artist's Name's </a:t>
            </a:r>
            <a:r>
              <a:rPr lang="en-US" sz="1800" b="1" dirty="0" smtClean="0">
                <a:effectLst/>
              </a:rPr>
              <a:t>photography style is...</a:t>
            </a:r>
            <a:br>
              <a:rPr lang="en-US" sz="1800" b="1" dirty="0" smtClean="0">
                <a:effectLst/>
              </a:rPr>
            </a:br>
            <a:r>
              <a:rPr lang="en-US" sz="1800" b="1" dirty="0" smtClean="0">
                <a:effectLst/>
              </a:rPr>
              <a:t>I could take inspiration from this photographer in my own work by...</a:t>
            </a:r>
            <a:endParaRPr lang="en-GB" sz="1800" dirty="0"/>
          </a:p>
        </p:txBody>
      </p:sp>
      <p:pic>
        <p:nvPicPr>
          <p:cNvPr id="5" name="Picture 4"/>
          <p:cNvPicPr>
            <a:picLocks noChangeAspect="1"/>
          </p:cNvPicPr>
          <p:nvPr/>
        </p:nvPicPr>
        <p:blipFill>
          <a:blip r:embed="rId2"/>
          <a:stretch>
            <a:fillRect/>
          </a:stretch>
        </p:blipFill>
        <p:spPr>
          <a:xfrm>
            <a:off x="9002377" y="3529262"/>
            <a:ext cx="2923925" cy="2923925"/>
          </a:xfrm>
          <a:prstGeom prst="rect">
            <a:avLst/>
          </a:prstGeom>
        </p:spPr>
      </p:pic>
    </p:spTree>
    <p:extLst>
      <p:ext uri="{BB962C8B-B14F-4D97-AF65-F5344CB8AC3E}">
        <p14:creationId xmlns:p14="http://schemas.microsoft.com/office/powerpoint/2010/main" val="308212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Victor Enrich – Experimental Editing</a:t>
            </a:r>
            <a:endParaRPr lang="en-GB" dirty="0"/>
          </a:p>
        </p:txBody>
      </p:sp>
      <p:sp>
        <p:nvSpPr>
          <p:cNvPr id="3" name="Content Placeholder 2"/>
          <p:cNvSpPr>
            <a:spLocks noGrp="1"/>
          </p:cNvSpPr>
          <p:nvPr>
            <p:ph idx="1"/>
          </p:nvPr>
        </p:nvSpPr>
        <p:spPr>
          <a:xfrm>
            <a:off x="838200" y="1825625"/>
            <a:ext cx="6493042" cy="4351338"/>
          </a:xfrm>
        </p:spPr>
        <p:txBody>
          <a:bodyPr>
            <a:normAutofit/>
          </a:bodyPr>
          <a:lstStyle/>
          <a:p>
            <a:pPr marL="0" indent="0">
              <a:buNone/>
            </a:pPr>
            <a:r>
              <a:rPr lang="en-US" sz="1800" b="1" u="sng" dirty="0" smtClean="0">
                <a:effectLst/>
              </a:rPr>
              <a:t>Artist's Name </a:t>
            </a:r>
            <a:r>
              <a:rPr lang="en-US" sz="1800" b="1" dirty="0" smtClean="0">
                <a:effectLst/>
              </a:rPr>
              <a:t>takes photographs of...</a:t>
            </a:r>
            <a:br>
              <a:rPr lang="en-US" sz="1800" b="1" dirty="0" smtClean="0">
                <a:effectLst/>
              </a:rPr>
            </a:br>
            <a:r>
              <a:rPr lang="en-US" sz="1800" b="1" dirty="0" smtClean="0">
                <a:effectLst/>
              </a:rPr>
              <a:t>He/she takes his/her photos by...</a:t>
            </a:r>
            <a:br>
              <a:rPr lang="en-US" sz="1800" b="1" dirty="0" smtClean="0">
                <a:effectLst/>
              </a:rPr>
            </a:br>
            <a:r>
              <a:rPr lang="en-US" sz="1800" b="1" dirty="0" smtClean="0">
                <a:effectLst/>
              </a:rPr>
              <a:t>This photographer considers </a:t>
            </a:r>
            <a:r>
              <a:rPr lang="en-US" sz="1800" b="1" u="sng" dirty="0" smtClean="0">
                <a:effectLst/>
              </a:rPr>
              <a:t>formal elements </a:t>
            </a:r>
            <a:r>
              <a:rPr lang="en-US" sz="1800" b="1" dirty="0" smtClean="0">
                <a:effectLst/>
              </a:rPr>
              <a:t>in their work by...</a:t>
            </a:r>
            <a:br>
              <a:rPr lang="en-US" sz="1800" b="1" dirty="0" smtClean="0">
                <a:effectLst/>
              </a:rPr>
            </a:br>
            <a:r>
              <a:rPr lang="en-US" sz="1800" b="1" dirty="0" smtClean="0">
                <a:effectLst/>
              </a:rPr>
              <a:t>Something I like about </a:t>
            </a:r>
            <a:r>
              <a:rPr lang="en-US" sz="1800" b="1" u="sng" dirty="0" smtClean="0">
                <a:effectLst/>
              </a:rPr>
              <a:t>Artist's Name's </a:t>
            </a:r>
            <a:r>
              <a:rPr lang="en-US" sz="1800" b="1" dirty="0" smtClean="0">
                <a:effectLst/>
              </a:rPr>
              <a:t>photography style is...</a:t>
            </a:r>
            <a:br>
              <a:rPr lang="en-US" sz="1800" b="1" dirty="0" smtClean="0">
                <a:effectLst/>
              </a:rPr>
            </a:br>
            <a:r>
              <a:rPr lang="en-US" sz="1800" b="1" dirty="0" smtClean="0">
                <a:effectLst/>
              </a:rPr>
              <a:t>I could take inspiration from this photographer in my own work by...</a:t>
            </a:r>
            <a:endParaRPr lang="en-GB" sz="1800" dirty="0"/>
          </a:p>
        </p:txBody>
      </p:sp>
      <p:pic>
        <p:nvPicPr>
          <p:cNvPr id="4" name="Picture 3"/>
          <p:cNvPicPr>
            <a:picLocks noChangeAspect="1"/>
          </p:cNvPicPr>
          <p:nvPr/>
        </p:nvPicPr>
        <p:blipFill>
          <a:blip r:embed="rId2"/>
          <a:stretch>
            <a:fillRect/>
          </a:stretch>
        </p:blipFill>
        <p:spPr>
          <a:xfrm>
            <a:off x="8944684" y="3689683"/>
            <a:ext cx="2930985" cy="2930985"/>
          </a:xfrm>
          <a:prstGeom prst="rect">
            <a:avLst/>
          </a:prstGeom>
        </p:spPr>
      </p:pic>
    </p:spTree>
    <p:extLst>
      <p:ext uri="{BB962C8B-B14F-4D97-AF65-F5344CB8AC3E}">
        <p14:creationId xmlns:p14="http://schemas.microsoft.com/office/powerpoint/2010/main" val="1713298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Notes to help:</vt:lpstr>
      <vt:lpstr>Stephen McNally - Photocubism</vt:lpstr>
      <vt:lpstr>Nicholas Gooden - Composition</vt:lpstr>
      <vt:lpstr>Victor Enrich – Experimental Editing</vt:lpstr>
    </vt:vector>
  </TitlesOfParts>
  <Company>Arrow Vale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to help:</dc:title>
  <dc:creator>lwilson</dc:creator>
  <cp:lastModifiedBy>lwilson</cp:lastModifiedBy>
  <cp:revision>1</cp:revision>
  <dcterms:created xsi:type="dcterms:W3CDTF">2018-04-19T10:35:18Z</dcterms:created>
  <dcterms:modified xsi:type="dcterms:W3CDTF">2018-04-19T10:35:28Z</dcterms:modified>
</cp:coreProperties>
</file>