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7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90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4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0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8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0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1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95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7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9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B7D0-47EA-4581-9500-B60ADCCE769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2B3B-8B59-4A1E-87FF-CF63BA709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09000"/>
            <a:ext cx="6096000" cy="312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8977" y="109000"/>
            <a:ext cx="436324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 Shutter Speed Portrait Ideas</a:t>
            </a:r>
            <a:endParaRPr lang="en-GB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000" y="723900"/>
            <a:ext cx="3429000" cy="3390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Inspiring Image 1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Paste your pictures in the boxes then complete the 2 sentences below. Try to use key words for higher marks.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4278775" y="723900"/>
            <a:ext cx="3429000" cy="3390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Inspiring Image 2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8303551" y="723900"/>
            <a:ext cx="3429000" cy="3390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Inspiring Image 3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000" y="4292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like this picture because…</a:t>
            </a:r>
          </a:p>
          <a:p>
            <a:endParaRPr lang="en-GB" dirty="0"/>
          </a:p>
          <a:p>
            <a:r>
              <a:rPr lang="en-GB" dirty="0" smtClean="0"/>
              <a:t>I will try to recreate it by…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78775" y="4292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like this picture because…</a:t>
            </a:r>
          </a:p>
          <a:p>
            <a:endParaRPr lang="en-GB" dirty="0"/>
          </a:p>
          <a:p>
            <a:r>
              <a:rPr lang="en-GB" dirty="0" smtClean="0"/>
              <a:t>I will try to recreate it by…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303551" y="4292599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like this picture because…</a:t>
            </a:r>
          </a:p>
          <a:p>
            <a:endParaRPr lang="en-GB" dirty="0"/>
          </a:p>
          <a:p>
            <a:r>
              <a:rPr lang="en-GB" dirty="0" smtClean="0"/>
              <a:t>I will try to recreate it by…</a:t>
            </a:r>
          </a:p>
          <a:p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942787" y="723900"/>
            <a:ext cx="19613" cy="590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017237" y="723900"/>
            <a:ext cx="19613" cy="590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1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09000"/>
            <a:ext cx="6096000" cy="312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8153" y="109000"/>
            <a:ext cx="5244898" cy="4875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</a:t>
            </a:r>
            <a:r>
              <a:rPr kumimoji="0" lang="en-GB" sz="2400" b="1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GB" sz="2400" b="1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 </a:t>
            </a:r>
            <a:r>
              <a:rPr kumimoji="0" lang="en-GB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Shutter Speed Portrait Ideas</a:t>
            </a: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000" y="723900"/>
            <a:ext cx="3429000" cy="3390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Inspiring Image 4</a:t>
            </a:r>
          </a:p>
        </p:txBody>
      </p:sp>
      <p:sp>
        <p:nvSpPr>
          <p:cNvPr id="9" name="Rectangle 8"/>
          <p:cNvSpPr/>
          <p:nvPr/>
        </p:nvSpPr>
        <p:spPr>
          <a:xfrm>
            <a:off x="4278775" y="723900"/>
            <a:ext cx="3429000" cy="3390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Inspiring Image 5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03551" y="723900"/>
            <a:ext cx="3429000" cy="3390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Inspiring Image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4000" y="4292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like this picture because…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will try to recreate it by…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8775" y="4292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like this picture because…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will try to recreate it by…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3551" y="4292599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like this picture because…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will try to recreate it by…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942787" y="723900"/>
            <a:ext cx="19613" cy="590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017237" y="723900"/>
            <a:ext cx="19613" cy="590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47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Arrow Vale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L Miss</dc:creator>
  <cp:lastModifiedBy>Wilson, L Miss</cp:lastModifiedBy>
  <cp:revision>3</cp:revision>
  <dcterms:created xsi:type="dcterms:W3CDTF">2017-02-16T12:06:41Z</dcterms:created>
  <dcterms:modified xsi:type="dcterms:W3CDTF">2017-02-16T14:58:27Z</dcterms:modified>
</cp:coreProperties>
</file>