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6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0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9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5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4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5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5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08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EE7D9-F2AB-4668-834F-8AA303F8376B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AFD4-D82B-4D35-8773-660ECF8612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6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Negative Space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4" t="7514" r="34856" b="46365"/>
          <a:stretch/>
        </p:blipFill>
        <p:spPr bwMode="auto">
          <a:xfrm>
            <a:off x="157655" y="1473141"/>
            <a:ext cx="2963917" cy="311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8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Balance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0" r="67482" b="68310"/>
          <a:stretch/>
        </p:blipFill>
        <p:spPr bwMode="auto">
          <a:xfrm>
            <a:off x="305967" y="2238703"/>
            <a:ext cx="4691702" cy="257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3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Symmetry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02" r="68012"/>
          <a:stretch/>
        </p:blipFill>
        <p:spPr bwMode="auto">
          <a:xfrm>
            <a:off x="116780" y="1690688"/>
            <a:ext cx="2918126" cy="393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50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Leading Lines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5" t="7514" r="904" b="59383"/>
          <a:stretch/>
        </p:blipFill>
        <p:spPr bwMode="auto">
          <a:xfrm>
            <a:off x="204952" y="1466191"/>
            <a:ext cx="3657601" cy="266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3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Rule of Thirds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4" t="59959" r="34060"/>
          <a:stretch/>
        </p:blipFill>
        <p:spPr bwMode="auto">
          <a:xfrm>
            <a:off x="0" y="1690688"/>
            <a:ext cx="3402724" cy="297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1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Composition: Viewpoints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5332" y="1825625"/>
            <a:ext cx="5088467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s://photographywithmisswilson.weebly.com/uploads/3/1/1/0/31107309/composition_or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18" t="47684"/>
          <a:stretch/>
        </p:blipFill>
        <p:spPr bwMode="auto">
          <a:xfrm>
            <a:off x="0" y="1487917"/>
            <a:ext cx="3206821" cy="397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34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Composition: Negative Space</vt:lpstr>
      <vt:lpstr>Composition: Balance</vt:lpstr>
      <vt:lpstr>Composition: Symmetry</vt:lpstr>
      <vt:lpstr>Composition: Leading Lines</vt:lpstr>
      <vt:lpstr>Composition: Rule of Thirds</vt:lpstr>
      <vt:lpstr>Composition: Viewpoints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Composition: Negative Space</dc:title>
  <dc:creator>Laura Crawford</dc:creator>
  <cp:lastModifiedBy>Laura Crawford</cp:lastModifiedBy>
  <cp:revision>1</cp:revision>
  <dcterms:created xsi:type="dcterms:W3CDTF">2018-09-18T07:42:19Z</dcterms:created>
  <dcterms:modified xsi:type="dcterms:W3CDTF">2018-09-18T07:42:33Z</dcterms:modified>
</cp:coreProperties>
</file>