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073D3-7E93-42AB-907B-51E747E5CA48}" v="5" dt="2021-06-29T08:29:14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 Crawford" userId="c0586109-af1b-421b-9281-c4ba13868ee9" providerId="ADAL" clId="{C77073D3-7E93-42AB-907B-51E747E5CA48}"/>
    <pc:docChg chg="custSel addSld delSld modSld">
      <pc:chgData name="Mrs L Crawford" userId="c0586109-af1b-421b-9281-c4ba13868ee9" providerId="ADAL" clId="{C77073D3-7E93-42AB-907B-51E747E5CA48}" dt="2021-06-29T08:29:34.541" v="351" actId="47"/>
      <pc:docMkLst>
        <pc:docMk/>
      </pc:docMkLst>
      <pc:sldChg chg="addSp delSp modSp mod setBg">
        <pc:chgData name="Mrs L Crawford" userId="c0586109-af1b-421b-9281-c4ba13868ee9" providerId="ADAL" clId="{C77073D3-7E93-42AB-907B-51E747E5CA48}" dt="2021-06-29T08:28:01.273" v="347" actId="1076"/>
        <pc:sldMkLst>
          <pc:docMk/>
          <pc:sldMk cId="2181446040" sldId="256"/>
        </pc:sldMkLst>
        <pc:spChg chg="mod">
          <ac:chgData name="Mrs L Crawford" userId="c0586109-af1b-421b-9281-c4ba13868ee9" providerId="ADAL" clId="{C77073D3-7E93-42AB-907B-51E747E5CA48}" dt="2021-06-29T08:28:01.273" v="347" actId="1076"/>
          <ac:spMkLst>
            <pc:docMk/>
            <pc:sldMk cId="2181446040" sldId="256"/>
            <ac:spMk id="4" creationId="{D667ECDE-128F-4F12-97C7-C63C59F66583}"/>
          </ac:spMkLst>
        </pc:spChg>
        <pc:spChg chg="del">
          <ac:chgData name="Mrs L Crawford" userId="c0586109-af1b-421b-9281-c4ba13868ee9" providerId="ADAL" clId="{C77073D3-7E93-42AB-907B-51E747E5CA48}" dt="2021-06-29T08:26:04.504" v="1" actId="21"/>
          <ac:spMkLst>
            <pc:docMk/>
            <pc:sldMk cId="2181446040" sldId="256"/>
            <ac:spMk id="21" creationId="{516C400F-202C-442A-AD0A-1C154C705509}"/>
          </ac:spMkLst>
        </pc:spChg>
        <pc:spChg chg="del">
          <ac:chgData name="Mrs L Crawford" userId="c0586109-af1b-421b-9281-c4ba13868ee9" providerId="ADAL" clId="{C77073D3-7E93-42AB-907B-51E747E5CA48}" dt="2021-06-29T08:26:14.103" v="2" actId="26606"/>
          <ac:spMkLst>
            <pc:docMk/>
            <pc:sldMk cId="2181446040" sldId="256"/>
            <ac:spMk id="24" creationId="{33B1EE1F-6738-485F-A620-2602F7683DFB}"/>
          </ac:spMkLst>
        </pc:spChg>
        <pc:spChg chg="add del mod">
          <ac:chgData name="Mrs L Crawford" userId="c0586109-af1b-421b-9281-c4ba13868ee9" providerId="ADAL" clId="{C77073D3-7E93-42AB-907B-51E747E5CA48}" dt="2021-06-29T08:26:04.504" v="1" actId="21"/>
          <ac:spMkLst>
            <pc:docMk/>
            <pc:sldMk cId="2181446040" sldId="256"/>
            <ac:spMk id="29" creationId="{7EEB998D-407B-4317-BCBC-2A1289AEA450}"/>
          </ac:spMkLst>
        </pc:spChg>
        <pc:spChg chg="add">
          <ac:chgData name="Mrs L Crawford" userId="c0586109-af1b-421b-9281-c4ba13868ee9" providerId="ADAL" clId="{C77073D3-7E93-42AB-907B-51E747E5CA48}" dt="2021-06-29T08:26:14.103" v="2" actId="26606"/>
          <ac:spMkLst>
            <pc:docMk/>
            <pc:sldMk cId="2181446040" sldId="256"/>
            <ac:spMk id="30" creationId="{BE95D989-81FA-4BAD-9AD5-E46CEDA91B36}"/>
          </ac:spMkLst>
        </pc:spChg>
        <pc:spChg chg="add">
          <ac:chgData name="Mrs L Crawford" userId="c0586109-af1b-421b-9281-c4ba13868ee9" providerId="ADAL" clId="{C77073D3-7E93-42AB-907B-51E747E5CA48}" dt="2021-06-29T08:26:14.103" v="2" actId="26606"/>
          <ac:spMkLst>
            <pc:docMk/>
            <pc:sldMk cId="2181446040" sldId="256"/>
            <ac:spMk id="32" creationId="{156189E5-8A3E-4CFD-B71B-CCD0F8495E56}"/>
          </ac:spMkLst>
        </pc:spChg>
        <pc:spChg chg="add mod">
          <ac:chgData name="Mrs L Crawford" userId="c0586109-af1b-421b-9281-c4ba13868ee9" providerId="ADAL" clId="{C77073D3-7E93-42AB-907B-51E747E5CA48}" dt="2021-06-29T08:27:59.608" v="346" actId="1076"/>
          <ac:spMkLst>
            <pc:docMk/>
            <pc:sldMk cId="2181446040" sldId="256"/>
            <ac:spMk id="34" creationId="{140C9B45-3120-472A-B18D-81E8CD854D70}"/>
          </ac:spMkLst>
        </pc:spChg>
        <pc:spChg chg="add mod">
          <ac:chgData name="Mrs L Crawford" userId="c0586109-af1b-421b-9281-c4ba13868ee9" providerId="ADAL" clId="{C77073D3-7E93-42AB-907B-51E747E5CA48}" dt="2021-06-29T08:27:51.924" v="345" actId="20577"/>
          <ac:spMkLst>
            <pc:docMk/>
            <pc:sldMk cId="2181446040" sldId="256"/>
            <ac:spMk id="35" creationId="{4606D597-BD5D-46BF-9564-01FE996A67EE}"/>
          </ac:spMkLst>
        </pc:sp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7" creationId="{0B5EEAE4-CD3E-4F8E-9DB0-C7D7AAB3B8EB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9" creationId="{9FF3B4AE-1C3B-4E65-B0BB-0FAB854801C5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11" creationId="{FF1BEEEF-AF9D-4418-9449-6C4F6BF82008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13" creationId="{BD0B0066-8917-4296-9DCE-673670A39A60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15" creationId="{D3E2BFEC-B6E7-402C-AD60-B90869881F59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17" creationId="{2E4EEEE2-F881-4E91-B28F-E4F62003DC76}"/>
          </ac:picMkLst>
        </pc:picChg>
        <pc:picChg chg="mod">
          <ac:chgData name="Mrs L Crawford" userId="c0586109-af1b-421b-9281-c4ba13868ee9" providerId="ADAL" clId="{C77073D3-7E93-42AB-907B-51E747E5CA48}" dt="2021-06-29T08:26:14.103" v="2" actId="26606"/>
          <ac:picMkLst>
            <pc:docMk/>
            <pc:sldMk cId="2181446040" sldId="256"/>
            <ac:picMk id="19" creationId="{2DCAAE4C-38B8-4536-9BBC-543680EBA0E2}"/>
          </ac:picMkLst>
        </pc:picChg>
        <pc:cxnChg chg="del">
          <ac:chgData name="Mrs L Crawford" userId="c0586109-af1b-421b-9281-c4ba13868ee9" providerId="ADAL" clId="{C77073D3-7E93-42AB-907B-51E747E5CA48}" dt="2021-06-29T08:26:14.103" v="2" actId="26606"/>
          <ac:cxnSpMkLst>
            <pc:docMk/>
            <pc:sldMk cId="2181446040" sldId="256"/>
            <ac:cxnSpMk id="26" creationId="{ADC544FB-7860-4381-935B-43879C94F627}"/>
          </ac:cxnSpMkLst>
        </pc:cxnChg>
      </pc:sldChg>
      <pc:sldChg chg="addSp delSp add del setBg delDesignElem">
        <pc:chgData name="Mrs L Crawford" userId="c0586109-af1b-421b-9281-c4ba13868ee9" providerId="ADAL" clId="{C77073D3-7E93-42AB-907B-51E747E5CA48}" dt="2021-06-29T08:29:12.398" v="350"/>
        <pc:sldMkLst>
          <pc:docMk/>
          <pc:sldMk cId="2147913164" sldId="257"/>
        </pc:sldMkLst>
        <pc:spChg chg="add del">
          <ac:chgData name="Mrs L Crawford" userId="c0586109-af1b-421b-9281-c4ba13868ee9" providerId="ADAL" clId="{C77073D3-7E93-42AB-907B-51E747E5CA48}" dt="2021-06-29T08:29:12.398" v="350"/>
          <ac:spMkLst>
            <pc:docMk/>
            <pc:sldMk cId="2147913164" sldId="257"/>
            <ac:spMk id="24" creationId="{33B1EE1F-6738-485F-A620-2602F7683DFB}"/>
          </ac:spMkLst>
        </pc:spChg>
        <pc:cxnChg chg="add del">
          <ac:chgData name="Mrs L Crawford" userId="c0586109-af1b-421b-9281-c4ba13868ee9" providerId="ADAL" clId="{C77073D3-7E93-42AB-907B-51E747E5CA48}" dt="2021-06-29T08:29:12.398" v="350"/>
          <ac:cxnSpMkLst>
            <pc:docMk/>
            <pc:sldMk cId="2147913164" sldId="257"/>
            <ac:cxnSpMk id="26" creationId="{ADC544FB-7860-4381-935B-43879C94F627}"/>
          </ac:cxnSpMkLst>
        </pc:cxnChg>
      </pc:sldChg>
      <pc:sldChg chg="del">
        <pc:chgData name="Mrs L Crawford" userId="c0586109-af1b-421b-9281-c4ba13868ee9" providerId="ADAL" clId="{C77073D3-7E93-42AB-907B-51E747E5CA48}" dt="2021-06-29T08:29:34.541" v="351" actId="47"/>
        <pc:sldMkLst>
          <pc:docMk/>
          <pc:sldMk cId="265516579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7C3B-D841-4752-AD61-9BC35406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AC6DF-E271-4337-A04C-52E2F91F4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507B-6ADD-4BC9-A548-763E6FF8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AD6A-74A8-4183-A028-7A85ECF3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8DB9-7CCD-40C5-8FCD-EB40D419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2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4C67-4A20-4EB8-A23E-9C5E1087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7B93F-7374-41FB-B3BF-1C8EA5C31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27C20-663F-4805-9063-36DCF155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62630-D06A-4757-92FF-950518C3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BAE7-1218-4C44-B5EB-48BF92A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8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CEF9E-377E-4190-9BA6-06C207810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375C-56DE-45F2-B922-16D0EFED6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FD110-B422-492D-BE8D-ECE59894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EA9CD-A4BB-4E1D-A7FC-CD220B98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787E6-4D73-48AA-A39B-64126BAD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3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3D22-3905-4BC4-AA28-CA131BB9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8E90-854B-4C2D-8461-718E37C4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4DF9A-959F-4292-8B72-4240BE25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0B5A-B63E-4F74-8906-0C9BD5FF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7BEAC-A275-4053-BE6A-1775C8E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0832-C17E-4F72-B843-6FA7D3D5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799D-0DF1-4792-9500-F7477BBEE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56E6D-4BD1-49E9-A86F-88E6898F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95586-EAD6-4231-9C59-2418115C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A5AE2-5F3E-4C74-B383-CE6A4762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3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5DA4-D2FA-4E42-ABB0-23C487C9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B54CB-9192-41DC-B99F-B9FF8CBA2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A263D-AF91-4F31-8B33-970F7CB5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8CDD8-98D2-4867-91C4-17717C9D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F0EA9-0C37-43D2-8B96-EB878C63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9DB3D-37CA-4ADC-BABC-BF0149FB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8D39-E379-452E-89A4-EFB18A72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B8B22-C4DD-4A2F-B1DB-85F29E363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87ED6-7B2B-49C5-AD61-2E6EBF627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F7C02-7B2B-489E-ACB1-6E662F7AC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F02CE-F4D3-4D58-A238-7BFFC4790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8EEDB-7D89-4123-A98C-FA01F5A3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6C05A-7FE7-4E94-A7BD-F4721410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EA81F0-168F-4961-A364-7B2961C6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2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C6D9-95DA-4C30-AECF-B04AE741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45B73-C6E8-48E7-8379-171A0106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66988-90FE-4F0B-B76D-2489D74C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F51AE-2D60-401A-8A5B-6B5B9B89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FD9B3A-D128-4F95-B8E2-08FC342F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7840D-3425-4375-AB00-36D5564B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687D1-BFDB-462B-AC40-A539413C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7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A0EF-5FBD-4C56-B6E2-5B9866DE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52ED-2E98-46B1-9249-132A945F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E3AE-4AD7-4C80-9B47-C3C569116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6FCEF-653F-4FA4-8672-B9D5B249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82A25-129F-48DC-82C4-D1AF11AA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2204-2F1E-4313-830A-D9E8B0E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0343-310D-46EB-BA84-C29B7DA6C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4C285-BB72-44CE-8AC6-956766929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5864C-0798-499B-AEE9-F0E95BE4C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AB78A-5341-41D3-85AA-87EBB447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EF4EB-B20D-412F-B296-BCA790F9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068B9-3BAB-4ED5-BE96-67A272AB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7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53A24-CF66-418C-B382-9576360E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E85D5-0795-4626-97CE-C13E46315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B93BA-05A4-464C-9436-5BC672603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3B4E-5E55-4ADC-88DA-A4C956622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69142-31BB-4FF4-A894-8A58C15FA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A picture containing whisk, fork&#10;&#10;Description automatically generated">
            <a:extLst>
              <a:ext uri="{FF2B5EF4-FFF2-40B4-BE49-F238E27FC236}">
                <a16:creationId xmlns:a16="http://schemas.microsoft.com/office/drawing/2014/main" id="{D3E2BFEC-B6E7-402C-AD60-B90869881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13" y="650875"/>
            <a:ext cx="3214688" cy="2092325"/>
          </a:xfrm>
          <a:prstGeom prst="rect">
            <a:avLst/>
          </a:prstGeom>
        </p:spPr>
      </p:pic>
      <p:pic>
        <p:nvPicPr>
          <p:cNvPr id="7" name="Content Placeholder 6" descr="A picture containing outdoor, railing&#10;&#10;Description automatically generated">
            <a:extLst>
              <a:ext uri="{FF2B5EF4-FFF2-40B4-BE49-F238E27FC236}">
                <a16:creationId xmlns:a16="http://schemas.microsoft.com/office/drawing/2014/main" id="{0B5EEAE4-CD3E-4F8E-9DB0-C7D7AAB3B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13" y="2811463"/>
            <a:ext cx="1227138" cy="1679575"/>
          </a:xfrm>
        </p:spPr>
      </p:pic>
      <p:pic>
        <p:nvPicPr>
          <p:cNvPr id="19" name="Picture 18" descr="A picture containing outdoor&#10;&#10;Description automatically generated">
            <a:extLst>
              <a:ext uri="{FF2B5EF4-FFF2-40B4-BE49-F238E27FC236}">
                <a16:creationId xmlns:a16="http://schemas.microsoft.com/office/drawing/2014/main" id="{2DCAAE4C-38B8-4536-9BBC-543680EBA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413" y="4559300"/>
            <a:ext cx="1227138" cy="1646238"/>
          </a:xfrm>
          <a:prstGeom prst="rect">
            <a:avLst/>
          </a:prstGeom>
        </p:spPr>
      </p:pic>
      <p:pic>
        <p:nvPicPr>
          <p:cNvPr id="9" name="Picture 8" descr="A picture containing seat&#10;&#10;Description automatically generated">
            <a:extLst>
              <a:ext uri="{FF2B5EF4-FFF2-40B4-BE49-F238E27FC236}">
                <a16:creationId xmlns:a16="http://schemas.microsoft.com/office/drawing/2014/main" id="{9FF3B4AE-1C3B-4E65-B0BB-0FAB854801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25" y="2811463"/>
            <a:ext cx="1919288" cy="3394075"/>
          </a:xfrm>
          <a:prstGeom prst="rect">
            <a:avLst/>
          </a:prstGeom>
        </p:spPr>
      </p:pic>
      <p:pic>
        <p:nvPicPr>
          <p:cNvPr id="17" name="Picture 16" descr="A picture containing outdoor, ground, several&#10;&#10;Description automatically generated">
            <a:extLst>
              <a:ext uri="{FF2B5EF4-FFF2-40B4-BE49-F238E27FC236}">
                <a16:creationId xmlns:a16="http://schemas.microsoft.com/office/drawing/2014/main" id="{2E4EEEE2-F881-4E91-B28F-E4F62003DC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775" y="650875"/>
            <a:ext cx="2806700" cy="15716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1BEEEF-AF9D-4418-9449-6C4F6BF820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775" y="2289175"/>
            <a:ext cx="2806700" cy="22240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0B0066-8917-4296-9DCE-673670A39A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775" y="4581525"/>
            <a:ext cx="2806700" cy="162401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667ECDE-128F-4F12-97C7-C63C59F6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30" y="387155"/>
            <a:ext cx="3335594" cy="8251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Andre </a:t>
            </a:r>
            <a:r>
              <a:rPr lang="en-US" dirty="0" err="1">
                <a:solidFill>
                  <a:srgbClr val="FFFFFF"/>
                </a:solidFill>
              </a:rPr>
              <a:t>Kertesz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0C9B45-3120-472A-B18D-81E8CD854D70}"/>
              </a:ext>
            </a:extLst>
          </p:cNvPr>
          <p:cNvSpPr txBox="1"/>
          <p:nvPr/>
        </p:nvSpPr>
        <p:spPr>
          <a:xfrm>
            <a:off x="484744" y="1212289"/>
            <a:ext cx="3818019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Use the sentence starters to write a paragraph about </a:t>
            </a:r>
            <a:r>
              <a:rPr lang="en-US" sz="1400" dirty="0" err="1"/>
              <a:t>Kertesz’s</a:t>
            </a:r>
            <a:r>
              <a:rPr lang="en-US" sz="1400" dirty="0"/>
              <a:t> photography and his use of shadows to create patterns. </a:t>
            </a:r>
            <a:r>
              <a:rPr lang="en-US" sz="1400" dirty="0">
                <a:highlight>
                  <a:srgbClr val="FFFF00"/>
                </a:highlight>
              </a:rPr>
              <a:t>DELETE THIS BOX WHEN FINISHED.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06D597-BD5D-46BF-9564-01FE996A67EE}"/>
              </a:ext>
            </a:extLst>
          </p:cNvPr>
          <p:cNvSpPr txBox="1"/>
          <p:nvPr/>
        </p:nvSpPr>
        <p:spPr>
          <a:xfrm>
            <a:off x="484744" y="2315243"/>
            <a:ext cx="3818019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Andre </a:t>
            </a:r>
            <a:r>
              <a:rPr lang="en-US" sz="1400" dirty="0" err="1"/>
              <a:t>Kertesz’s</a:t>
            </a:r>
            <a:r>
              <a:rPr lang="en-US" sz="1400" dirty="0"/>
              <a:t> photography features…</a:t>
            </a:r>
          </a:p>
          <a:p>
            <a:endParaRPr lang="en-GB" sz="1400" dirty="0"/>
          </a:p>
          <a:p>
            <a:r>
              <a:rPr lang="en-GB" sz="1400" dirty="0"/>
              <a:t>His use of shadows creates…</a:t>
            </a:r>
          </a:p>
          <a:p>
            <a:endParaRPr lang="en-GB" sz="1400" dirty="0"/>
          </a:p>
          <a:p>
            <a:r>
              <a:rPr lang="en-GB" sz="1400" dirty="0"/>
              <a:t>The photo that interests me most is… because…</a:t>
            </a:r>
          </a:p>
          <a:p>
            <a:endParaRPr lang="en-GB" sz="1400" dirty="0"/>
          </a:p>
          <a:p>
            <a:r>
              <a:rPr lang="en-GB" sz="1400" dirty="0"/>
              <a:t>I could work in the style of </a:t>
            </a:r>
            <a:r>
              <a:rPr lang="en-GB" sz="1400" dirty="0" err="1"/>
              <a:t>Kertesz</a:t>
            </a:r>
            <a:r>
              <a:rPr lang="en-GB" sz="1400" dirty="0"/>
              <a:t> by…</a:t>
            </a:r>
          </a:p>
          <a:p>
            <a:endParaRPr lang="en-GB" sz="1400" dirty="0"/>
          </a:p>
          <a:p>
            <a:r>
              <a:rPr lang="en-GB" sz="1400" dirty="0"/>
              <a:t>Something else I could try is...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814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A62217DCDBD4A90928ECE35D16FC2" ma:contentTypeVersion="14" ma:contentTypeDescription="Create a new document." ma:contentTypeScope="" ma:versionID="d7699b513095ccbbadd5655ba729de00">
  <xsd:schema xmlns:xsd="http://www.w3.org/2001/XMLSchema" xmlns:xs="http://www.w3.org/2001/XMLSchema" xmlns:p="http://schemas.microsoft.com/office/2006/metadata/properties" xmlns:ns3="21fed4ba-e233-40ff-b274-7df2b654cf47" xmlns:ns4="3fdc836a-37d6-412e-a69d-7a54299e8381" targetNamespace="http://schemas.microsoft.com/office/2006/metadata/properties" ma:root="true" ma:fieldsID="4b514473743ad8a241dfe730c235637f" ns3:_="" ns4:_="">
    <xsd:import namespace="21fed4ba-e233-40ff-b274-7df2b654cf47"/>
    <xsd:import namespace="3fdc836a-37d6-412e-a69d-7a54299e83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4ba-e233-40ff-b274-7df2b654c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836a-37d6-412e-a69d-7a54299e8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50CB2E-A274-4B74-B783-5D073670F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4ba-e233-40ff-b274-7df2b654cf47"/>
    <ds:schemaRef ds:uri="3fdc836a-37d6-412e-a69d-7a54299e8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96EA3D-446E-4946-8D96-99D26E972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34C687-72AD-4F15-B2F7-15AF5827BDAD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3fdc836a-37d6-412e-a69d-7a54299e8381"/>
    <ds:schemaRef ds:uri="21fed4ba-e233-40ff-b274-7df2b654cf4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Andre Kertesz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 Kertesz</dc:title>
  <dc:creator>Mrs L Crawford</dc:creator>
  <cp:lastModifiedBy>Mrs L Crawford</cp:lastModifiedBy>
  <cp:revision>2</cp:revision>
  <dcterms:created xsi:type="dcterms:W3CDTF">2021-06-29T08:15:58Z</dcterms:created>
  <dcterms:modified xsi:type="dcterms:W3CDTF">2021-06-29T08:29:38Z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0x010100982A62217DCDBD4A90928ECE35D16FC2</vt:lpwstr>
  </property>
</Properties>
</file>