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DC00D2-7390-4C41-A032-8F335585BF98}" v="3" dt="2021-06-29T08:28:26.4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L Crawford" userId="c0586109-af1b-421b-9281-c4ba13868ee9" providerId="ADAL" clId="{6CDC00D2-7390-4C41-A032-8F335585BF98}"/>
    <pc:docChg chg="undo custSel modSld">
      <pc:chgData name="Mrs L Crawford" userId="c0586109-af1b-421b-9281-c4ba13868ee9" providerId="ADAL" clId="{6CDC00D2-7390-4C41-A032-8F335585BF98}" dt="2021-06-29T08:28:56.761" v="196" actId="1076"/>
      <pc:docMkLst>
        <pc:docMk/>
      </pc:docMkLst>
      <pc:sldChg chg="addSp delSp modSp mod setBg">
        <pc:chgData name="Mrs L Crawford" userId="c0586109-af1b-421b-9281-c4ba13868ee9" providerId="ADAL" clId="{6CDC00D2-7390-4C41-A032-8F335585BF98}" dt="2021-06-29T08:28:56.761" v="196" actId="1076"/>
        <pc:sldMkLst>
          <pc:docMk/>
          <pc:sldMk cId="2181446040" sldId="256"/>
        </pc:sldMkLst>
        <pc:spChg chg="mod">
          <ac:chgData name="Mrs L Crawford" userId="c0586109-af1b-421b-9281-c4ba13868ee9" providerId="ADAL" clId="{6CDC00D2-7390-4C41-A032-8F335585BF98}" dt="2021-06-29T08:24:43.863" v="122" actId="26606"/>
          <ac:spMkLst>
            <pc:docMk/>
            <pc:sldMk cId="2181446040" sldId="256"/>
            <ac:spMk id="4" creationId="{D667ECDE-128F-4F12-97C7-C63C59F66583}"/>
          </ac:spMkLst>
        </pc:spChg>
        <pc:spChg chg="add mod">
          <ac:chgData name="Mrs L Crawford" userId="c0586109-af1b-421b-9281-c4ba13868ee9" providerId="ADAL" clId="{6CDC00D2-7390-4C41-A032-8F335585BF98}" dt="2021-06-29T08:28:56.761" v="196" actId="1076"/>
          <ac:spMkLst>
            <pc:docMk/>
            <pc:sldMk cId="2181446040" sldId="256"/>
            <ac:spMk id="14" creationId="{A9A4D3F9-8FD0-422C-A164-B1512A769A12}"/>
          </ac:spMkLst>
        </pc:spChg>
        <pc:spChg chg="add del mod">
          <ac:chgData name="Mrs L Crawford" userId="c0586109-af1b-421b-9281-c4ba13868ee9" providerId="ADAL" clId="{6CDC00D2-7390-4C41-A032-8F335585BF98}" dt="2021-06-29T08:28:54.482" v="195" actId="20577"/>
          <ac:spMkLst>
            <pc:docMk/>
            <pc:sldMk cId="2181446040" sldId="256"/>
            <ac:spMk id="21" creationId="{516C400F-202C-442A-AD0A-1C154C705509}"/>
          </ac:spMkLst>
        </pc:spChg>
        <pc:spChg chg="add del">
          <ac:chgData name="Mrs L Crawford" userId="c0586109-af1b-421b-9281-c4ba13868ee9" providerId="ADAL" clId="{6CDC00D2-7390-4C41-A032-8F335585BF98}" dt="2021-06-29T08:24:43.863" v="122" actId="26606"/>
          <ac:spMkLst>
            <pc:docMk/>
            <pc:sldMk cId="2181446040" sldId="256"/>
            <ac:spMk id="24" creationId="{33B1EE1F-6738-485F-A620-2602F7683DFB}"/>
          </ac:spMkLst>
        </pc:spChg>
        <pc:spChg chg="add del mod">
          <ac:chgData name="Mrs L Crawford" userId="c0586109-af1b-421b-9281-c4ba13868ee9" providerId="ADAL" clId="{6CDC00D2-7390-4C41-A032-8F335585BF98}" dt="2021-06-29T08:24:49.246" v="124" actId="21"/>
          <ac:spMkLst>
            <pc:docMk/>
            <pc:sldMk cId="2181446040" sldId="256"/>
            <ac:spMk id="25" creationId="{9261B909-1EDB-4A17-AE04-6B2CC8133B8D}"/>
          </ac:spMkLst>
        </pc:spChg>
        <pc:spChg chg="add del mod">
          <ac:chgData name="Mrs L Crawford" userId="c0586109-af1b-421b-9281-c4ba13868ee9" providerId="ADAL" clId="{6CDC00D2-7390-4C41-A032-8F335585BF98}" dt="2021-06-29T08:24:42.628" v="119"/>
          <ac:spMkLst>
            <pc:docMk/>
            <pc:sldMk cId="2181446040" sldId="256"/>
            <ac:spMk id="27" creationId="{2CC8DC57-E745-40BF-8DC6-CC0C489BF82D}"/>
          </ac:spMkLst>
        </pc:spChg>
        <pc:spChg chg="add del mod">
          <ac:chgData name="Mrs L Crawford" userId="c0586109-af1b-421b-9281-c4ba13868ee9" providerId="ADAL" clId="{6CDC00D2-7390-4C41-A032-8F335585BF98}" dt="2021-06-29T08:24:42.628" v="119"/>
          <ac:spMkLst>
            <pc:docMk/>
            <pc:sldMk cId="2181446040" sldId="256"/>
            <ac:spMk id="28" creationId="{64BEF86F-DA09-499C-A439-3D270C3E0334}"/>
          </ac:spMkLst>
        </pc:spChg>
        <pc:spChg chg="add del">
          <ac:chgData name="Mrs L Crawford" userId="c0586109-af1b-421b-9281-c4ba13868ee9" providerId="ADAL" clId="{6CDC00D2-7390-4C41-A032-8F335585BF98}" dt="2021-06-29T08:24:43.863" v="122" actId="26606"/>
          <ac:spMkLst>
            <pc:docMk/>
            <pc:sldMk cId="2181446040" sldId="256"/>
            <ac:spMk id="31" creationId="{BE95D989-81FA-4BAD-9AD5-E46CEDA91B36}"/>
          </ac:spMkLst>
        </pc:spChg>
        <pc:spChg chg="add del">
          <ac:chgData name="Mrs L Crawford" userId="c0586109-af1b-421b-9281-c4ba13868ee9" providerId="ADAL" clId="{6CDC00D2-7390-4C41-A032-8F335585BF98}" dt="2021-06-29T08:24:43.863" v="122" actId="26606"/>
          <ac:spMkLst>
            <pc:docMk/>
            <pc:sldMk cId="2181446040" sldId="256"/>
            <ac:spMk id="33" creationId="{156189E5-8A3E-4CFD-B71B-CCD0F8495E56}"/>
          </ac:spMkLst>
        </pc:spChg>
        <pc:picChg chg="mod">
          <ac:chgData name="Mrs L Crawford" userId="c0586109-af1b-421b-9281-c4ba13868ee9" providerId="ADAL" clId="{6CDC00D2-7390-4C41-A032-8F335585BF98}" dt="2021-06-29T08:24:43.863" v="122" actId="26606"/>
          <ac:picMkLst>
            <pc:docMk/>
            <pc:sldMk cId="2181446040" sldId="256"/>
            <ac:picMk id="7" creationId="{0B5EEAE4-CD3E-4F8E-9DB0-C7D7AAB3B8EB}"/>
          </ac:picMkLst>
        </pc:picChg>
        <pc:picChg chg="mod">
          <ac:chgData name="Mrs L Crawford" userId="c0586109-af1b-421b-9281-c4ba13868ee9" providerId="ADAL" clId="{6CDC00D2-7390-4C41-A032-8F335585BF98}" dt="2021-06-29T08:24:43.863" v="122" actId="26606"/>
          <ac:picMkLst>
            <pc:docMk/>
            <pc:sldMk cId="2181446040" sldId="256"/>
            <ac:picMk id="9" creationId="{9FF3B4AE-1C3B-4E65-B0BB-0FAB854801C5}"/>
          </ac:picMkLst>
        </pc:picChg>
        <pc:picChg chg="mod">
          <ac:chgData name="Mrs L Crawford" userId="c0586109-af1b-421b-9281-c4ba13868ee9" providerId="ADAL" clId="{6CDC00D2-7390-4C41-A032-8F335585BF98}" dt="2021-06-29T08:24:43.863" v="122" actId="26606"/>
          <ac:picMkLst>
            <pc:docMk/>
            <pc:sldMk cId="2181446040" sldId="256"/>
            <ac:picMk id="11" creationId="{FF1BEEEF-AF9D-4418-9449-6C4F6BF82008}"/>
          </ac:picMkLst>
        </pc:picChg>
        <pc:picChg chg="mod">
          <ac:chgData name="Mrs L Crawford" userId="c0586109-af1b-421b-9281-c4ba13868ee9" providerId="ADAL" clId="{6CDC00D2-7390-4C41-A032-8F335585BF98}" dt="2021-06-29T08:24:43.863" v="122" actId="26606"/>
          <ac:picMkLst>
            <pc:docMk/>
            <pc:sldMk cId="2181446040" sldId="256"/>
            <ac:picMk id="13" creationId="{BD0B0066-8917-4296-9DCE-673670A39A60}"/>
          </ac:picMkLst>
        </pc:picChg>
        <pc:picChg chg="mod">
          <ac:chgData name="Mrs L Crawford" userId="c0586109-af1b-421b-9281-c4ba13868ee9" providerId="ADAL" clId="{6CDC00D2-7390-4C41-A032-8F335585BF98}" dt="2021-06-29T08:24:43.863" v="122" actId="26606"/>
          <ac:picMkLst>
            <pc:docMk/>
            <pc:sldMk cId="2181446040" sldId="256"/>
            <ac:picMk id="15" creationId="{D3E2BFEC-B6E7-402C-AD60-B90869881F59}"/>
          </ac:picMkLst>
        </pc:picChg>
        <pc:picChg chg="mod">
          <ac:chgData name="Mrs L Crawford" userId="c0586109-af1b-421b-9281-c4ba13868ee9" providerId="ADAL" clId="{6CDC00D2-7390-4C41-A032-8F335585BF98}" dt="2021-06-29T08:24:43.863" v="122" actId="26606"/>
          <ac:picMkLst>
            <pc:docMk/>
            <pc:sldMk cId="2181446040" sldId="256"/>
            <ac:picMk id="17" creationId="{2E4EEEE2-F881-4E91-B28F-E4F62003DC76}"/>
          </ac:picMkLst>
        </pc:picChg>
        <pc:picChg chg="mod">
          <ac:chgData name="Mrs L Crawford" userId="c0586109-af1b-421b-9281-c4ba13868ee9" providerId="ADAL" clId="{6CDC00D2-7390-4C41-A032-8F335585BF98}" dt="2021-06-29T08:24:43.863" v="122" actId="26606"/>
          <ac:picMkLst>
            <pc:docMk/>
            <pc:sldMk cId="2181446040" sldId="256"/>
            <ac:picMk id="19" creationId="{2DCAAE4C-38B8-4536-9BBC-543680EBA0E2}"/>
          </ac:picMkLst>
        </pc:picChg>
        <pc:cxnChg chg="add del">
          <ac:chgData name="Mrs L Crawford" userId="c0586109-af1b-421b-9281-c4ba13868ee9" providerId="ADAL" clId="{6CDC00D2-7390-4C41-A032-8F335585BF98}" dt="2021-06-29T08:24:43.863" v="122" actId="26606"/>
          <ac:cxnSpMkLst>
            <pc:docMk/>
            <pc:sldMk cId="2181446040" sldId="256"/>
            <ac:cxnSpMk id="26" creationId="{ADC544FB-7860-4381-935B-43879C94F62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D7C3B-D841-4752-AD61-9BC35406B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5AC6DF-E271-4337-A04C-52E2F91F4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C507B-6ADD-4BC9-A548-763E6FF80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91B0-1C6D-439E-85D1-647860C86FE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4AD6A-74A8-4183-A028-7A85ECF31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C8DB9-7CCD-40C5-8FCD-EB40D4192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CFC5-963C-4403-9F40-21BCD13D9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72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34C67-4A20-4EB8-A23E-9C5E10870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77B93F-7374-41FB-B3BF-1C8EA5C31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27C20-663F-4805-9063-36DCF155A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91B0-1C6D-439E-85D1-647860C86FE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62630-D06A-4757-92FF-950518C3A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8BAE7-1218-4C44-B5EB-48BF92A9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CFC5-963C-4403-9F40-21BCD13D9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08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1CEF9E-377E-4190-9BA6-06C2078104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73375C-56DE-45F2-B922-16D0EFED6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FD110-B422-492D-BE8D-ECE59894A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91B0-1C6D-439E-85D1-647860C86FE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EA9CD-A4BB-4E1D-A7FC-CD220B98D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787E6-4D73-48AA-A39B-64126BAD0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CFC5-963C-4403-9F40-21BCD13D9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13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D3D22-3905-4BC4-AA28-CA131BB94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18E90-854B-4C2D-8461-718E37C44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4DF9A-959F-4292-8B72-4240BE25A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91B0-1C6D-439E-85D1-647860C86FE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F0B5A-B63E-4F74-8906-0C9BD5FF9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7BEAC-A275-4053-BE6A-1775C8E42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CFC5-963C-4403-9F40-21BCD13D9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44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30832-C17E-4F72-B843-6FA7D3D50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A799D-0DF1-4792-9500-F7477BBEE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56E6D-4BD1-49E9-A86F-88E6898F9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91B0-1C6D-439E-85D1-647860C86FE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95586-EAD6-4231-9C59-2418115CA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A5AE2-5F3E-4C74-B383-CE6A4762A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CFC5-963C-4403-9F40-21BCD13D9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23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E5DA4-D2FA-4E42-ABB0-23C487C91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B54CB-9192-41DC-B99F-B9FF8CBA25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FA263D-AF91-4F31-8B33-970F7CB5B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8CDD8-98D2-4867-91C4-17717C9D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91B0-1C6D-439E-85D1-647860C86FE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F0EA9-0C37-43D2-8B96-EB878C638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29DB3D-37CA-4ADC-BABC-BF0149FBD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CFC5-963C-4403-9F40-21BCD13D9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59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08D39-E379-452E-89A4-EFB18A72B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AB8B22-C4DD-4A2F-B1DB-85F29E363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F87ED6-7B2B-49C5-AD61-2E6EBF627E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7F7C02-7B2B-489E-ACB1-6E662F7AC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EF02CE-F4D3-4D58-A238-7BFFC4790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08EEDB-7D89-4123-A98C-FA01F5A33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91B0-1C6D-439E-85D1-647860C86FE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16C05A-7FE7-4E94-A7BD-F4721410A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EA81F0-168F-4961-A364-7B2961C6F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CFC5-963C-4403-9F40-21BCD13D9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32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0C6D9-95DA-4C30-AECF-B04AE7419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E45B73-C6E8-48E7-8379-171A01067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91B0-1C6D-439E-85D1-647860C86FE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366988-90FE-4F0B-B76D-2489D74C8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AF51AE-2D60-401A-8A5B-6B5B9B89F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CFC5-963C-4403-9F40-21BCD13D9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38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FD9B3A-D128-4F95-B8E2-08FC342FA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91B0-1C6D-439E-85D1-647860C86FE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57840D-3425-4375-AB00-36D5564BC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A687D1-BFDB-462B-AC40-A539413CD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CFC5-963C-4403-9F40-21BCD13D9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37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DA0EF-5FBD-4C56-B6E2-5B9866DE2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E52ED-2E98-46B1-9249-132A945F0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55E3AE-4AD7-4C80-9B47-C3C569116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6FCEF-653F-4FA4-8672-B9D5B249D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91B0-1C6D-439E-85D1-647860C86FE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582A25-129F-48DC-82C4-D1AF11AA9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C2204-2F1E-4313-830A-D9E8B0EE8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CFC5-963C-4403-9F40-21BCD13D9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54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C0343-310D-46EB-BA84-C29B7DA6C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64C285-BB72-44CE-8AC6-9567669292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95864C-0798-499B-AEE9-F0E95BE4CD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9AB78A-5341-41D3-85AA-87EBB4471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391B0-1C6D-439E-85D1-647860C86FE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EF4EB-B20D-412F-B296-BCA790F99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9068B9-3BAB-4ED5-BE96-67A272AB9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CFC5-963C-4403-9F40-21BCD13D9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07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953A24-CF66-418C-B382-9576360E1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E85D5-0795-4626-97CE-C13E46315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B93BA-05A4-464C-9436-5BC672603B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391B0-1C6D-439E-85D1-647860C86FEE}" type="datetimeFigureOut">
              <a:rPr lang="en-GB" smtClean="0"/>
              <a:t>29/06/2021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C3B4E-5E55-4ADC-88DA-A4C956622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69142-31BB-4FF4-A894-8A58C15FA5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5CFC5-963C-4403-9F40-21BCD13D92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21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3B1EE1F-6738-485F-A620-2602F7683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7" y="0"/>
            <a:ext cx="465734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DC544FB-7860-4381-935B-43879C94F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86703" y="1257300"/>
            <a:ext cx="0" cy="560070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picture containing whisk, fork&#10;&#10;Description automatically generated">
            <a:extLst>
              <a:ext uri="{FF2B5EF4-FFF2-40B4-BE49-F238E27FC236}">
                <a16:creationId xmlns:a16="http://schemas.microsoft.com/office/drawing/2014/main" id="{D3E2BFEC-B6E7-402C-AD60-B90869881F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88" y="601663"/>
            <a:ext cx="3287713" cy="2163763"/>
          </a:xfrm>
          <a:prstGeom prst="rect">
            <a:avLst/>
          </a:prstGeom>
        </p:spPr>
      </p:pic>
      <p:pic>
        <p:nvPicPr>
          <p:cNvPr id="7" name="Content Placeholder 6" descr="A picture containing outdoor, railing&#10;&#10;Description automatically generated">
            <a:extLst>
              <a:ext uri="{FF2B5EF4-FFF2-40B4-BE49-F238E27FC236}">
                <a16:creationId xmlns:a16="http://schemas.microsoft.com/office/drawing/2014/main" id="{0B5EEAE4-CD3E-4F8E-9DB0-C7D7AAB3B8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88" y="2833688"/>
            <a:ext cx="1254125" cy="1693863"/>
          </a:xfrm>
        </p:spPr>
      </p:pic>
      <p:pic>
        <p:nvPicPr>
          <p:cNvPr id="19" name="Picture 18" descr="A picture containing outdoor&#10;&#10;Description automatically generated">
            <a:extLst>
              <a:ext uri="{FF2B5EF4-FFF2-40B4-BE49-F238E27FC236}">
                <a16:creationId xmlns:a16="http://schemas.microsoft.com/office/drawing/2014/main" id="{2DCAAE4C-38B8-4536-9BBC-543680EBA0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88" y="4597400"/>
            <a:ext cx="1254125" cy="1658938"/>
          </a:xfrm>
          <a:prstGeom prst="rect">
            <a:avLst/>
          </a:prstGeom>
        </p:spPr>
      </p:pic>
      <p:pic>
        <p:nvPicPr>
          <p:cNvPr id="9" name="Picture 8" descr="A picture containing seat&#10;&#10;Description automatically generated">
            <a:extLst>
              <a:ext uri="{FF2B5EF4-FFF2-40B4-BE49-F238E27FC236}">
                <a16:creationId xmlns:a16="http://schemas.microsoft.com/office/drawing/2014/main" id="{9FF3B4AE-1C3B-4E65-B0BB-0FAB854801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288" y="2833688"/>
            <a:ext cx="1965325" cy="3422650"/>
          </a:xfrm>
          <a:prstGeom prst="rect">
            <a:avLst/>
          </a:prstGeom>
        </p:spPr>
      </p:pic>
      <p:pic>
        <p:nvPicPr>
          <p:cNvPr id="17" name="Picture 16" descr="A picture containing outdoor, ground, several&#10;&#10;Description automatically generated">
            <a:extLst>
              <a:ext uri="{FF2B5EF4-FFF2-40B4-BE49-F238E27FC236}">
                <a16:creationId xmlns:a16="http://schemas.microsoft.com/office/drawing/2014/main" id="{2E4EEEE2-F881-4E91-B28F-E4F62003DC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463" y="601663"/>
            <a:ext cx="2822575" cy="160813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1BEEEF-AF9D-4418-9449-6C4F6BF820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463" y="2278063"/>
            <a:ext cx="2822575" cy="22494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D0B0066-8917-4296-9DCE-673670A39A6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463" y="4595813"/>
            <a:ext cx="2822575" cy="166052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667ECDE-128F-4F12-97C7-C63C59F66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6732" y="236537"/>
            <a:ext cx="3505240" cy="10207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Andre Kertesz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6C400F-202C-442A-AD0A-1C154C705509}"/>
              </a:ext>
            </a:extLst>
          </p:cNvPr>
          <p:cNvSpPr txBox="1"/>
          <p:nvPr/>
        </p:nvSpPr>
        <p:spPr>
          <a:xfrm>
            <a:off x="8130342" y="1088858"/>
            <a:ext cx="3818019" cy="160043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Write a paragraph about these photographs as a whole. Describe the way he uses shadows and patterns. </a:t>
            </a:r>
            <a:r>
              <a:rPr lang="en-US" sz="1400" dirty="0" err="1"/>
              <a:t>Analyse</a:t>
            </a:r>
            <a:r>
              <a:rPr lang="en-US" sz="1400" dirty="0"/>
              <a:t> them. What makes them effective? Which do you like best – what do you like about it? How could you take inspiration from </a:t>
            </a:r>
            <a:r>
              <a:rPr lang="en-US" sz="1400" dirty="0" err="1"/>
              <a:t>Kertesz’s</a:t>
            </a:r>
            <a:r>
              <a:rPr lang="en-US" sz="1400" dirty="0"/>
              <a:t> style? </a:t>
            </a:r>
            <a:r>
              <a:rPr lang="en-US" sz="1400" dirty="0">
                <a:highlight>
                  <a:srgbClr val="FFFF00"/>
                </a:highlight>
              </a:rPr>
              <a:t>DELETE THIS BOX WHEN FINISHED.</a:t>
            </a:r>
            <a:endParaRPr lang="en-GB" sz="1400" dirty="0">
              <a:highlight>
                <a:srgbClr val="FFFF00"/>
              </a:highlight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9A4D3F9-8FD0-422C-A164-B1512A769A12}"/>
              </a:ext>
            </a:extLst>
          </p:cNvPr>
          <p:cNvSpPr txBox="1"/>
          <p:nvPr/>
        </p:nvSpPr>
        <p:spPr>
          <a:xfrm>
            <a:off x="8130342" y="2839980"/>
            <a:ext cx="3818019" cy="375487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sz="1400" dirty="0">
              <a:highlight>
                <a:srgbClr val="FFFF00"/>
              </a:highlight>
            </a:endParaRPr>
          </a:p>
          <a:p>
            <a:endParaRPr lang="en-GB" sz="1400" dirty="0">
              <a:highlight>
                <a:srgbClr val="FFFF00"/>
              </a:highlight>
            </a:endParaRPr>
          </a:p>
          <a:p>
            <a:endParaRPr lang="en-GB" sz="1400" dirty="0">
              <a:highlight>
                <a:srgbClr val="FFFF00"/>
              </a:highlight>
            </a:endParaRPr>
          </a:p>
          <a:p>
            <a:endParaRPr lang="en-GB" sz="1400" dirty="0">
              <a:highlight>
                <a:srgbClr val="FFFF00"/>
              </a:highlight>
            </a:endParaRPr>
          </a:p>
          <a:p>
            <a:endParaRPr lang="en-GB" sz="1400" dirty="0">
              <a:highlight>
                <a:srgbClr val="FFFF00"/>
              </a:highlight>
            </a:endParaRPr>
          </a:p>
          <a:p>
            <a:endParaRPr lang="en-GB" sz="1400" dirty="0">
              <a:highlight>
                <a:srgbClr val="FFFF00"/>
              </a:highlight>
            </a:endParaRPr>
          </a:p>
          <a:p>
            <a:endParaRPr lang="en-GB" sz="1400" dirty="0">
              <a:highlight>
                <a:srgbClr val="FFFF00"/>
              </a:highlight>
            </a:endParaRPr>
          </a:p>
          <a:p>
            <a:endParaRPr lang="en-GB" sz="1400" dirty="0">
              <a:highlight>
                <a:srgbClr val="FFFF00"/>
              </a:highlight>
            </a:endParaRPr>
          </a:p>
          <a:p>
            <a:endParaRPr lang="en-GB" sz="1400" dirty="0">
              <a:highlight>
                <a:srgbClr val="FFFF00"/>
              </a:highlight>
            </a:endParaRPr>
          </a:p>
          <a:p>
            <a:endParaRPr lang="en-GB" sz="1400" dirty="0">
              <a:highlight>
                <a:srgbClr val="FFFF00"/>
              </a:highlight>
            </a:endParaRPr>
          </a:p>
          <a:p>
            <a:endParaRPr lang="en-GB" sz="1400" dirty="0">
              <a:highlight>
                <a:srgbClr val="FFFF00"/>
              </a:highlight>
            </a:endParaRPr>
          </a:p>
          <a:p>
            <a:endParaRPr lang="en-GB" sz="1400" dirty="0">
              <a:highlight>
                <a:srgbClr val="FFFF00"/>
              </a:highlight>
            </a:endParaRPr>
          </a:p>
          <a:p>
            <a:endParaRPr lang="en-GB" sz="1400" dirty="0">
              <a:highlight>
                <a:srgbClr val="FFFF00"/>
              </a:highlight>
            </a:endParaRPr>
          </a:p>
          <a:p>
            <a:endParaRPr lang="en-GB" sz="1400" dirty="0">
              <a:highlight>
                <a:srgbClr val="FFFF00"/>
              </a:highlight>
            </a:endParaRPr>
          </a:p>
          <a:p>
            <a:endParaRPr lang="en-GB" sz="1400" dirty="0">
              <a:highlight>
                <a:srgbClr val="FFFF00"/>
              </a:highlight>
            </a:endParaRPr>
          </a:p>
          <a:p>
            <a:endParaRPr lang="en-GB" sz="1400" dirty="0">
              <a:highlight>
                <a:srgbClr val="FFFF00"/>
              </a:highlight>
            </a:endParaRPr>
          </a:p>
          <a:p>
            <a:endParaRPr lang="en-GB" sz="14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81446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2A62217DCDBD4A90928ECE35D16FC2" ma:contentTypeVersion="14" ma:contentTypeDescription="Create a new document." ma:contentTypeScope="" ma:versionID="d7699b513095ccbbadd5655ba729de00">
  <xsd:schema xmlns:xsd="http://www.w3.org/2001/XMLSchema" xmlns:xs="http://www.w3.org/2001/XMLSchema" xmlns:p="http://schemas.microsoft.com/office/2006/metadata/properties" xmlns:ns3="21fed4ba-e233-40ff-b274-7df2b654cf47" xmlns:ns4="3fdc836a-37d6-412e-a69d-7a54299e8381" targetNamespace="http://schemas.microsoft.com/office/2006/metadata/properties" ma:root="true" ma:fieldsID="4b514473743ad8a241dfe730c235637f" ns3:_="" ns4:_="">
    <xsd:import namespace="21fed4ba-e233-40ff-b274-7df2b654cf47"/>
    <xsd:import namespace="3fdc836a-37d6-412e-a69d-7a54299e838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fed4ba-e233-40ff-b274-7df2b654cf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c836a-37d6-412e-a69d-7a54299e838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34C687-72AD-4F15-B2F7-15AF5827BDAD}">
  <ds:schemaRefs>
    <ds:schemaRef ds:uri="21fed4ba-e233-40ff-b274-7df2b654cf47"/>
    <ds:schemaRef ds:uri="http://purl.org/dc/dcmitype/"/>
    <ds:schemaRef ds:uri="http://schemas.microsoft.com/office/2006/documentManagement/types"/>
    <ds:schemaRef ds:uri="http://www.w3.org/XML/1998/namespace"/>
    <ds:schemaRef ds:uri="3fdc836a-37d6-412e-a69d-7a54299e8381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E96EA3D-446E-4946-8D96-99D26E9726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50CB2E-A274-4B74-B783-5D073670F6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fed4ba-e233-40ff-b274-7df2b654cf47"/>
    <ds:schemaRef ds:uri="3fdc836a-37d6-412e-a69d-7a54299e83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Andre Kertesz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Andre Kertesz</dc:title>
  <dc:creator>Mrs L Crawford</dc:creator>
  <cp:lastModifiedBy>Mrs L Crawford</cp:lastModifiedBy>
  <cp:revision>1</cp:revision>
  <dcterms:created xsi:type="dcterms:W3CDTF">2021-06-29T08:15:58Z</dcterms:created>
  <dcterms:modified xsi:type="dcterms:W3CDTF">2021-06-29T08:29:14Z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0x010100982A62217DCDBD4A90928ECE35D16FC2</vt:lpwstr>
  </property>
</Properties>
</file>