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140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C589CAB-F53C-40EF-8B4B-233689EAFCDC}" type="datetimeFigureOut">
              <a:rPr lang="en-GB" smtClean="0"/>
              <a:t>14/09/2017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BEDB42-8833-45CD-8411-9BEBBBD59ED6}" type="slidenum">
              <a:rPr lang="en-GB" smtClean="0"/>
              <a:t>‹#›</a:t>
            </a:fld>
            <a:endParaRPr lang="en-GB"/>
          </a:p>
        </p:txBody>
      </p:sp>
    </p:spTree>
    <p:extLst>
      <p:ext uri="{BB962C8B-B14F-4D97-AF65-F5344CB8AC3E}">
        <p14:creationId xmlns:p14="http://schemas.microsoft.com/office/powerpoint/2010/main" val="295156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589CAB-F53C-40EF-8B4B-233689EAFCDC}" type="datetimeFigureOut">
              <a:rPr lang="en-GB" smtClean="0"/>
              <a:t>14/09/2017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BEDB42-8833-45CD-8411-9BEBBBD59ED6}" type="slidenum">
              <a:rPr lang="en-GB" smtClean="0"/>
              <a:t>‹#›</a:t>
            </a:fld>
            <a:endParaRPr lang="en-GB"/>
          </a:p>
        </p:txBody>
      </p:sp>
    </p:spTree>
    <p:extLst>
      <p:ext uri="{BB962C8B-B14F-4D97-AF65-F5344CB8AC3E}">
        <p14:creationId xmlns:p14="http://schemas.microsoft.com/office/powerpoint/2010/main" val="1246627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589CAB-F53C-40EF-8B4B-233689EAFCDC}" type="datetimeFigureOut">
              <a:rPr lang="en-GB" smtClean="0"/>
              <a:t>14/09/2017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BEDB42-8833-45CD-8411-9BEBBBD59ED6}" type="slidenum">
              <a:rPr lang="en-GB" smtClean="0"/>
              <a:t>‹#›</a:t>
            </a:fld>
            <a:endParaRPr lang="en-GB"/>
          </a:p>
        </p:txBody>
      </p:sp>
    </p:spTree>
    <p:extLst>
      <p:ext uri="{BB962C8B-B14F-4D97-AF65-F5344CB8AC3E}">
        <p14:creationId xmlns:p14="http://schemas.microsoft.com/office/powerpoint/2010/main" val="242281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589CAB-F53C-40EF-8B4B-233689EAFCDC}" type="datetimeFigureOut">
              <a:rPr lang="en-GB" smtClean="0"/>
              <a:t>14/09/2017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BEDB42-8833-45CD-8411-9BEBBBD59ED6}" type="slidenum">
              <a:rPr lang="en-GB" smtClean="0"/>
              <a:t>‹#›</a:t>
            </a:fld>
            <a:endParaRPr lang="en-GB"/>
          </a:p>
        </p:txBody>
      </p:sp>
    </p:spTree>
    <p:extLst>
      <p:ext uri="{BB962C8B-B14F-4D97-AF65-F5344CB8AC3E}">
        <p14:creationId xmlns:p14="http://schemas.microsoft.com/office/powerpoint/2010/main" val="3788726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C589CAB-F53C-40EF-8B4B-233689EAFCDC}" type="datetimeFigureOut">
              <a:rPr lang="en-GB" smtClean="0"/>
              <a:t>14/09/2017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BEDB42-8833-45CD-8411-9BEBBBD59ED6}" type="slidenum">
              <a:rPr lang="en-GB" smtClean="0"/>
              <a:t>‹#›</a:t>
            </a:fld>
            <a:endParaRPr lang="en-GB"/>
          </a:p>
        </p:txBody>
      </p:sp>
    </p:spTree>
    <p:extLst>
      <p:ext uri="{BB962C8B-B14F-4D97-AF65-F5344CB8AC3E}">
        <p14:creationId xmlns:p14="http://schemas.microsoft.com/office/powerpoint/2010/main" val="829958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C589CAB-F53C-40EF-8B4B-233689EAFCDC}" type="datetimeFigureOut">
              <a:rPr lang="en-GB" smtClean="0"/>
              <a:t>14/09/2017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BEDB42-8833-45CD-8411-9BEBBBD59ED6}" type="slidenum">
              <a:rPr lang="en-GB" smtClean="0"/>
              <a:t>‹#›</a:t>
            </a:fld>
            <a:endParaRPr lang="en-GB"/>
          </a:p>
        </p:txBody>
      </p:sp>
    </p:spTree>
    <p:extLst>
      <p:ext uri="{BB962C8B-B14F-4D97-AF65-F5344CB8AC3E}">
        <p14:creationId xmlns:p14="http://schemas.microsoft.com/office/powerpoint/2010/main" val="3098072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C589CAB-F53C-40EF-8B4B-233689EAFCDC}" type="datetimeFigureOut">
              <a:rPr lang="en-GB" smtClean="0"/>
              <a:t>14/09/2017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FBEDB42-8833-45CD-8411-9BEBBBD59ED6}" type="slidenum">
              <a:rPr lang="en-GB" smtClean="0"/>
              <a:t>‹#›</a:t>
            </a:fld>
            <a:endParaRPr lang="en-GB"/>
          </a:p>
        </p:txBody>
      </p:sp>
    </p:spTree>
    <p:extLst>
      <p:ext uri="{BB962C8B-B14F-4D97-AF65-F5344CB8AC3E}">
        <p14:creationId xmlns:p14="http://schemas.microsoft.com/office/powerpoint/2010/main" val="3777052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C589CAB-F53C-40EF-8B4B-233689EAFCDC}" type="datetimeFigureOut">
              <a:rPr lang="en-GB" smtClean="0"/>
              <a:t>14/09/2017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FBEDB42-8833-45CD-8411-9BEBBBD59ED6}" type="slidenum">
              <a:rPr lang="en-GB" smtClean="0"/>
              <a:t>‹#›</a:t>
            </a:fld>
            <a:endParaRPr lang="en-GB"/>
          </a:p>
        </p:txBody>
      </p:sp>
    </p:spTree>
    <p:extLst>
      <p:ext uri="{BB962C8B-B14F-4D97-AF65-F5344CB8AC3E}">
        <p14:creationId xmlns:p14="http://schemas.microsoft.com/office/powerpoint/2010/main" val="768702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589CAB-F53C-40EF-8B4B-233689EAFCDC}" type="datetimeFigureOut">
              <a:rPr lang="en-GB" smtClean="0"/>
              <a:t>14/09/2017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FBEDB42-8833-45CD-8411-9BEBBBD59ED6}" type="slidenum">
              <a:rPr lang="en-GB" smtClean="0"/>
              <a:t>‹#›</a:t>
            </a:fld>
            <a:endParaRPr lang="en-GB"/>
          </a:p>
        </p:txBody>
      </p:sp>
    </p:spTree>
    <p:extLst>
      <p:ext uri="{BB962C8B-B14F-4D97-AF65-F5344CB8AC3E}">
        <p14:creationId xmlns:p14="http://schemas.microsoft.com/office/powerpoint/2010/main" val="1424438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C589CAB-F53C-40EF-8B4B-233689EAFCDC}" type="datetimeFigureOut">
              <a:rPr lang="en-GB" smtClean="0"/>
              <a:t>14/09/2017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BEDB42-8833-45CD-8411-9BEBBBD59ED6}" type="slidenum">
              <a:rPr lang="en-GB" smtClean="0"/>
              <a:t>‹#›</a:t>
            </a:fld>
            <a:endParaRPr lang="en-GB"/>
          </a:p>
        </p:txBody>
      </p:sp>
    </p:spTree>
    <p:extLst>
      <p:ext uri="{BB962C8B-B14F-4D97-AF65-F5344CB8AC3E}">
        <p14:creationId xmlns:p14="http://schemas.microsoft.com/office/powerpoint/2010/main" val="4076074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C589CAB-F53C-40EF-8B4B-233689EAFCDC}" type="datetimeFigureOut">
              <a:rPr lang="en-GB" smtClean="0"/>
              <a:t>14/09/2017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BEDB42-8833-45CD-8411-9BEBBBD59ED6}" type="slidenum">
              <a:rPr lang="en-GB" smtClean="0"/>
              <a:t>‹#›</a:t>
            </a:fld>
            <a:endParaRPr lang="en-GB"/>
          </a:p>
        </p:txBody>
      </p:sp>
    </p:spTree>
    <p:extLst>
      <p:ext uri="{BB962C8B-B14F-4D97-AF65-F5344CB8AC3E}">
        <p14:creationId xmlns:p14="http://schemas.microsoft.com/office/powerpoint/2010/main" val="3472971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589CAB-F53C-40EF-8B4B-233689EAFCDC}" type="datetimeFigureOut">
              <a:rPr lang="en-GB" smtClean="0"/>
              <a:t>14/09/2017</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BEDB42-8833-45CD-8411-9BEBBBD59ED6}" type="slidenum">
              <a:rPr lang="en-GB" smtClean="0"/>
              <a:t>‹#›</a:t>
            </a:fld>
            <a:endParaRPr lang="en-GB"/>
          </a:p>
        </p:txBody>
      </p:sp>
    </p:spTree>
    <p:extLst>
      <p:ext uri="{BB962C8B-B14F-4D97-AF65-F5344CB8AC3E}">
        <p14:creationId xmlns:p14="http://schemas.microsoft.com/office/powerpoint/2010/main" val="16981427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133" y="0"/>
            <a:ext cx="7886700" cy="1325563"/>
          </a:xfrm>
        </p:spPr>
        <p:txBody>
          <a:bodyPr>
            <a:normAutofit/>
          </a:bodyPr>
          <a:lstStyle/>
          <a:p>
            <a:r>
              <a:rPr lang="en-GB" sz="2800" dirty="0" smtClean="0"/>
              <a:t>Photos of my artist’s work </a:t>
            </a:r>
            <a:br>
              <a:rPr lang="en-GB" sz="2800" dirty="0" smtClean="0"/>
            </a:br>
            <a:r>
              <a:rPr lang="en-GB" sz="1600" dirty="0" smtClean="0"/>
              <a:t>Focus on mood/pattern but if you need more photos for human figure, get these too. This it to remind you what you are doing! Include multiple of all artists if it will help you.</a:t>
            </a:r>
            <a:endParaRPr lang="en-GB" sz="1600" dirty="0"/>
          </a:p>
        </p:txBody>
      </p:sp>
      <p:sp>
        <p:nvSpPr>
          <p:cNvPr id="4" name="TextBox 3"/>
          <p:cNvSpPr txBox="1"/>
          <p:nvPr/>
        </p:nvSpPr>
        <p:spPr>
          <a:xfrm>
            <a:off x="6526924" y="94593"/>
            <a:ext cx="2459421" cy="369332"/>
          </a:xfrm>
          <a:prstGeom prst="rect">
            <a:avLst/>
          </a:prstGeom>
          <a:solidFill>
            <a:schemeClr val="accent4">
              <a:lumMod val="60000"/>
              <a:lumOff val="40000"/>
            </a:schemeClr>
          </a:solidFill>
        </p:spPr>
        <p:txBody>
          <a:bodyPr wrap="square" rtlCol="0">
            <a:spAutoFit/>
          </a:bodyPr>
          <a:lstStyle/>
          <a:p>
            <a:r>
              <a:rPr lang="en-GB" dirty="0" smtClean="0"/>
              <a:t>Name:</a:t>
            </a:r>
            <a:endParaRPr lang="en-GB" dirty="0"/>
          </a:p>
        </p:txBody>
      </p:sp>
    </p:spTree>
    <p:extLst>
      <p:ext uri="{BB962C8B-B14F-4D97-AF65-F5344CB8AC3E}">
        <p14:creationId xmlns:p14="http://schemas.microsoft.com/office/powerpoint/2010/main" val="2808537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491" y="3815255"/>
            <a:ext cx="5688068" cy="2911367"/>
          </a:xfrm>
          <a:ln>
            <a:solidFill>
              <a:schemeClr val="accent1"/>
            </a:solidFill>
          </a:ln>
        </p:spPr>
        <p:txBody>
          <a:bodyPr/>
          <a:lstStyle/>
          <a:p>
            <a:pPr marL="0" indent="0">
              <a:buNone/>
            </a:pPr>
            <a:r>
              <a:rPr lang="en-GB" dirty="0" smtClean="0"/>
              <a:t>Things to remember to do on the day:</a:t>
            </a:r>
          </a:p>
          <a:p>
            <a:pPr marL="0" indent="0">
              <a:buNone/>
            </a:pPr>
            <a:endParaRPr lang="en-GB" dirty="0"/>
          </a:p>
          <a:p>
            <a:pPr marL="0" indent="0">
              <a:buNone/>
            </a:pPr>
            <a:endParaRPr lang="en-GB" dirty="0" smtClean="0"/>
          </a:p>
        </p:txBody>
      </p:sp>
      <p:sp>
        <p:nvSpPr>
          <p:cNvPr id="4" name="Content Placeholder 2"/>
          <p:cNvSpPr txBox="1">
            <a:spLocks/>
          </p:cNvSpPr>
          <p:nvPr/>
        </p:nvSpPr>
        <p:spPr>
          <a:xfrm>
            <a:off x="129408" y="122213"/>
            <a:ext cx="3360026" cy="3566917"/>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800" dirty="0" smtClean="0"/>
              <a:t>Descriptions of the photos I need to take:</a:t>
            </a:r>
          </a:p>
          <a:p>
            <a:pPr marL="0" indent="0">
              <a:buFont typeface="Arial" panose="020B0604020202020204" pitchFamily="34" charset="0"/>
              <a:buNone/>
            </a:pPr>
            <a:endParaRPr lang="en-GB" sz="1800" dirty="0" smtClean="0"/>
          </a:p>
          <a:p>
            <a:pPr marL="0" indent="0">
              <a:buFont typeface="Arial" panose="020B0604020202020204" pitchFamily="34" charset="0"/>
              <a:buNone/>
            </a:pPr>
            <a:endParaRPr lang="en-GB" sz="1800" dirty="0" smtClean="0"/>
          </a:p>
        </p:txBody>
      </p:sp>
      <p:sp>
        <p:nvSpPr>
          <p:cNvPr id="6" name="Rectangle 5"/>
          <p:cNvSpPr/>
          <p:nvPr/>
        </p:nvSpPr>
        <p:spPr>
          <a:xfrm>
            <a:off x="6129250" y="122214"/>
            <a:ext cx="2813334" cy="369332"/>
          </a:xfrm>
          <a:prstGeom prst="rect">
            <a:avLst/>
          </a:prstGeom>
        </p:spPr>
        <p:txBody>
          <a:bodyPr wrap="none">
            <a:spAutoFit/>
          </a:bodyPr>
          <a:lstStyle/>
          <a:p>
            <a:r>
              <a:rPr lang="en-GB" dirty="0"/>
              <a:t>Other inspirational pictures:</a:t>
            </a:r>
            <a:endParaRPr lang="en-GB" dirty="0"/>
          </a:p>
        </p:txBody>
      </p:sp>
      <p:sp>
        <p:nvSpPr>
          <p:cNvPr id="7" name="Content Placeholder 2"/>
          <p:cNvSpPr txBox="1">
            <a:spLocks/>
          </p:cNvSpPr>
          <p:nvPr/>
        </p:nvSpPr>
        <p:spPr>
          <a:xfrm>
            <a:off x="3605047" y="122212"/>
            <a:ext cx="2296511" cy="3566917"/>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800" dirty="0" smtClean="0"/>
              <a:t>Props/clothes that I could take with me to enhance my photos:</a:t>
            </a:r>
            <a:endParaRPr lang="en-GB" sz="1800" dirty="0" smtClean="0"/>
          </a:p>
        </p:txBody>
      </p:sp>
    </p:spTree>
    <p:extLst>
      <p:ext uri="{BB962C8B-B14F-4D97-AF65-F5344CB8AC3E}">
        <p14:creationId xmlns:p14="http://schemas.microsoft.com/office/powerpoint/2010/main" val="5064849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TotalTime>
  <Words>41</Words>
  <Application>Microsoft Office PowerPoint</Application>
  <PresentationFormat>On-screen Show (4:3)</PresentationFormat>
  <Paragraphs>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Photos of my artist’s work  Focus on mood/pattern but if you need more photos for human figure, get these too. This it to remind you what you are doing! Include multiple of all artists if it will help you.</vt:lpstr>
      <vt:lpstr>PowerPoint Presentation</vt:lpstr>
    </vt:vector>
  </TitlesOfParts>
  <Company>Arrow Vale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Photos of my artist’s work  Focus on mood/pattern but if you need more photos for human figure, get these too. This it to remind you what you are doing! Include multiple of all artists if it will help you.</dc:title>
  <dc:creator>lwilson</dc:creator>
  <cp:lastModifiedBy>lwilson</cp:lastModifiedBy>
  <cp:revision>1</cp:revision>
  <dcterms:created xsi:type="dcterms:W3CDTF">2017-09-14T15:38:22Z</dcterms:created>
  <dcterms:modified xsi:type="dcterms:W3CDTF">2017-09-14T15:42:56Z</dcterms:modified>
</cp:coreProperties>
</file>