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F5297-92D1-4EB9-80E3-6F80FF4A93D2}" v="3" dt="2021-10-14T09:29:05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rawford" userId="c0586109-af1b-421b-9281-c4ba13868ee9" providerId="ADAL" clId="{468F5297-92D1-4EB9-80E3-6F80FF4A93D2}"/>
    <pc:docChg chg="undo custSel mod addSld modSld">
      <pc:chgData name="Laura Crawford" userId="c0586109-af1b-421b-9281-c4ba13868ee9" providerId="ADAL" clId="{468F5297-92D1-4EB9-80E3-6F80FF4A93D2}" dt="2021-10-14T09:29:22.815" v="260" actId="478"/>
      <pc:docMkLst>
        <pc:docMk/>
      </pc:docMkLst>
      <pc:sldChg chg="addSp modSp mod setBg">
        <pc:chgData name="Laura Crawford" userId="c0586109-af1b-421b-9281-c4ba13868ee9" providerId="ADAL" clId="{468F5297-92D1-4EB9-80E3-6F80FF4A93D2}" dt="2021-10-14T09:23:25.179" v="0" actId="26606"/>
        <pc:sldMkLst>
          <pc:docMk/>
          <pc:sldMk cId="3074880241" sldId="256"/>
        </pc:sldMkLst>
        <pc:spChg chg="mod">
          <ac:chgData name="Laura Crawford" userId="c0586109-af1b-421b-9281-c4ba13868ee9" providerId="ADAL" clId="{468F5297-92D1-4EB9-80E3-6F80FF4A93D2}" dt="2021-10-14T09:23:25.179" v="0" actId="26606"/>
          <ac:spMkLst>
            <pc:docMk/>
            <pc:sldMk cId="3074880241" sldId="256"/>
            <ac:spMk id="6" creationId="{0078104A-D454-400A-8A08-55B54E04C517}"/>
          </ac:spMkLst>
        </pc:spChg>
        <pc:spChg chg="mod">
          <ac:chgData name="Laura Crawford" userId="c0586109-af1b-421b-9281-c4ba13868ee9" providerId="ADAL" clId="{468F5297-92D1-4EB9-80E3-6F80FF4A93D2}" dt="2021-10-14T09:23:25.179" v="0" actId="26606"/>
          <ac:spMkLst>
            <pc:docMk/>
            <pc:sldMk cId="3074880241" sldId="256"/>
            <ac:spMk id="7" creationId="{7FD583E3-4BAB-423E-A783-202E2DE51A04}"/>
          </ac:spMkLst>
        </pc:spChg>
        <pc:spChg chg="add">
          <ac:chgData name="Laura Crawford" userId="c0586109-af1b-421b-9281-c4ba13868ee9" providerId="ADAL" clId="{468F5297-92D1-4EB9-80E3-6F80FF4A93D2}" dt="2021-10-14T09:23:25.179" v="0" actId="26606"/>
          <ac:spMkLst>
            <pc:docMk/>
            <pc:sldMk cId="3074880241" sldId="256"/>
            <ac:spMk id="12" creationId="{787F4F1C-8D3D-4EC1-B72D-A0470A5A08B8}"/>
          </ac:spMkLst>
        </pc:spChg>
        <pc:grpChg chg="add">
          <ac:chgData name="Laura Crawford" userId="c0586109-af1b-421b-9281-c4ba13868ee9" providerId="ADAL" clId="{468F5297-92D1-4EB9-80E3-6F80FF4A93D2}" dt="2021-10-14T09:23:25.179" v="0" actId="26606"/>
          <ac:grpSpMkLst>
            <pc:docMk/>
            <pc:sldMk cId="3074880241" sldId="256"/>
            <ac:grpSpMk id="14" creationId="{D1E3DD61-64DB-46AD-B249-E273CD86B051}"/>
          </ac:grpSpMkLst>
        </pc:grpChg>
      </pc:sldChg>
      <pc:sldChg chg="addSp delSp modSp mod">
        <pc:chgData name="Laura Crawford" userId="c0586109-af1b-421b-9281-c4ba13868ee9" providerId="ADAL" clId="{468F5297-92D1-4EB9-80E3-6F80FF4A93D2}" dt="2021-10-14T09:29:20.079" v="259" actId="478"/>
        <pc:sldMkLst>
          <pc:docMk/>
          <pc:sldMk cId="1139205235" sldId="257"/>
        </pc:sldMkLst>
        <pc:spChg chg="del">
          <ac:chgData name="Laura Crawford" userId="c0586109-af1b-421b-9281-c4ba13868ee9" providerId="ADAL" clId="{468F5297-92D1-4EB9-80E3-6F80FF4A93D2}" dt="2021-10-14T09:28:36.603" v="242" actId="478"/>
          <ac:spMkLst>
            <pc:docMk/>
            <pc:sldMk cId="1139205235" sldId="257"/>
            <ac:spMk id="2" creationId="{118147BB-B100-42D1-8DA0-0074C635745A}"/>
          </ac:spMkLst>
        </pc:spChg>
        <pc:spChg chg="del">
          <ac:chgData name="Laura Crawford" userId="c0586109-af1b-421b-9281-c4ba13868ee9" providerId="ADAL" clId="{468F5297-92D1-4EB9-80E3-6F80FF4A93D2}" dt="2021-10-14T09:29:20.079" v="259" actId="478"/>
          <ac:spMkLst>
            <pc:docMk/>
            <pc:sldMk cId="1139205235" sldId="257"/>
            <ac:spMk id="3" creationId="{FC6D078F-8799-4728-858B-CCEDD51D9B59}"/>
          </ac:spMkLst>
        </pc:spChg>
        <pc:spChg chg="add mod">
          <ac:chgData name="Laura Crawford" userId="c0586109-af1b-421b-9281-c4ba13868ee9" providerId="ADAL" clId="{468F5297-92D1-4EB9-80E3-6F80FF4A93D2}" dt="2021-10-14T09:28:34.388" v="241"/>
          <ac:spMkLst>
            <pc:docMk/>
            <pc:sldMk cId="1139205235" sldId="257"/>
            <ac:spMk id="4" creationId="{EF2F5568-0CD2-46F3-A134-092C45ED1838}"/>
          </ac:spMkLst>
        </pc:spChg>
        <pc:spChg chg="add del mod">
          <ac:chgData name="Laura Crawford" userId="c0586109-af1b-421b-9281-c4ba13868ee9" providerId="ADAL" clId="{468F5297-92D1-4EB9-80E3-6F80FF4A93D2}" dt="2021-10-14T09:28:37.963" v="243" actId="478"/>
          <ac:spMkLst>
            <pc:docMk/>
            <pc:sldMk cId="1139205235" sldId="257"/>
            <ac:spMk id="6" creationId="{BA56D3C8-622D-4525-A5B7-693ECA0350C8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8.456" v="258" actId="478"/>
        <pc:sldMkLst>
          <pc:docMk/>
          <pc:sldMk cId="1595189695" sldId="258"/>
        </pc:sldMkLst>
        <pc:spChg chg="mod">
          <ac:chgData name="Laura Crawford" userId="c0586109-af1b-421b-9281-c4ba13868ee9" providerId="ADAL" clId="{468F5297-92D1-4EB9-80E3-6F80FF4A93D2}" dt="2021-10-14T09:28:32.346" v="240" actId="1076"/>
          <ac:spMkLst>
            <pc:docMk/>
            <pc:sldMk cId="1595189695" sldId="258"/>
            <ac:spMk id="2" creationId="{118147BB-B100-42D1-8DA0-0074C635745A}"/>
          </ac:spMkLst>
        </pc:spChg>
        <pc:spChg chg="del">
          <ac:chgData name="Laura Crawford" userId="c0586109-af1b-421b-9281-c4ba13868ee9" providerId="ADAL" clId="{468F5297-92D1-4EB9-80E3-6F80FF4A93D2}" dt="2021-10-14T09:29:18.456" v="258" actId="478"/>
          <ac:spMkLst>
            <pc:docMk/>
            <pc:sldMk cId="1595189695" sldId="258"/>
            <ac:spMk id="3" creationId="{FC6D078F-8799-4728-858B-CCEDD51D9B59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6.387" v="257" actId="478"/>
        <pc:sldMkLst>
          <pc:docMk/>
          <pc:sldMk cId="555870847" sldId="259"/>
        </pc:sldMkLst>
        <pc:spChg chg="mod">
          <ac:chgData name="Laura Crawford" userId="c0586109-af1b-421b-9281-c4ba13868ee9" providerId="ADAL" clId="{468F5297-92D1-4EB9-80E3-6F80FF4A93D2}" dt="2021-10-14T09:28:20.523" v="236" actId="1076"/>
          <ac:spMkLst>
            <pc:docMk/>
            <pc:sldMk cId="555870847" sldId="259"/>
            <ac:spMk id="2" creationId="{118147BB-B100-42D1-8DA0-0074C635745A}"/>
          </ac:spMkLst>
        </pc:spChg>
        <pc:spChg chg="del">
          <ac:chgData name="Laura Crawford" userId="c0586109-af1b-421b-9281-c4ba13868ee9" providerId="ADAL" clId="{468F5297-92D1-4EB9-80E3-6F80FF4A93D2}" dt="2021-10-14T09:29:16.387" v="257" actId="478"/>
          <ac:spMkLst>
            <pc:docMk/>
            <pc:sldMk cId="555870847" sldId="259"/>
            <ac:spMk id="3" creationId="{FC6D078F-8799-4728-858B-CCEDD51D9B59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4.417" v="256" actId="478"/>
        <pc:sldMkLst>
          <pc:docMk/>
          <pc:sldMk cId="3253673839" sldId="260"/>
        </pc:sldMkLst>
        <pc:spChg chg="mod">
          <ac:chgData name="Laura Crawford" userId="c0586109-af1b-421b-9281-c4ba13868ee9" providerId="ADAL" clId="{468F5297-92D1-4EB9-80E3-6F80FF4A93D2}" dt="2021-10-14T09:28:14.073" v="233" actId="1076"/>
          <ac:spMkLst>
            <pc:docMk/>
            <pc:sldMk cId="3253673839" sldId="260"/>
            <ac:spMk id="2" creationId="{746D5B09-5F84-4B1F-A365-29400ACAE31B}"/>
          </ac:spMkLst>
        </pc:spChg>
        <pc:spChg chg="del">
          <ac:chgData name="Laura Crawford" userId="c0586109-af1b-421b-9281-c4ba13868ee9" providerId="ADAL" clId="{468F5297-92D1-4EB9-80E3-6F80FF4A93D2}" dt="2021-10-14T09:29:14.417" v="256" actId="478"/>
          <ac:spMkLst>
            <pc:docMk/>
            <pc:sldMk cId="3253673839" sldId="260"/>
            <ac:spMk id="3" creationId="{7A6EF867-4BFE-44F2-AAE2-D4A016145DAB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3.080" v="255" actId="478"/>
        <pc:sldMkLst>
          <pc:docMk/>
          <pc:sldMk cId="968453089" sldId="261"/>
        </pc:sldMkLst>
        <pc:spChg chg="mod">
          <ac:chgData name="Laura Crawford" userId="c0586109-af1b-421b-9281-c4ba13868ee9" providerId="ADAL" clId="{468F5297-92D1-4EB9-80E3-6F80FF4A93D2}" dt="2021-10-14T09:28:06.991" v="230" actId="1076"/>
          <ac:spMkLst>
            <pc:docMk/>
            <pc:sldMk cId="968453089" sldId="261"/>
            <ac:spMk id="2" creationId="{111E0D60-4391-4093-8241-645671A90236}"/>
          </ac:spMkLst>
        </pc:spChg>
        <pc:spChg chg="del">
          <ac:chgData name="Laura Crawford" userId="c0586109-af1b-421b-9281-c4ba13868ee9" providerId="ADAL" clId="{468F5297-92D1-4EB9-80E3-6F80FF4A93D2}" dt="2021-10-14T09:29:13.080" v="255" actId="478"/>
          <ac:spMkLst>
            <pc:docMk/>
            <pc:sldMk cId="968453089" sldId="261"/>
            <ac:spMk id="3" creationId="{C5488B28-BB45-47C3-80D9-DB2A66C9B698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1.562" v="254" actId="478"/>
        <pc:sldMkLst>
          <pc:docMk/>
          <pc:sldMk cId="2543131105" sldId="262"/>
        </pc:sldMkLst>
        <pc:spChg chg="mod">
          <ac:chgData name="Laura Crawford" userId="c0586109-af1b-421b-9281-c4ba13868ee9" providerId="ADAL" clId="{468F5297-92D1-4EB9-80E3-6F80FF4A93D2}" dt="2021-10-14T09:27:56.657" v="227" actId="1076"/>
          <ac:spMkLst>
            <pc:docMk/>
            <pc:sldMk cId="2543131105" sldId="262"/>
            <ac:spMk id="2" creationId="{111E0D60-4391-4093-8241-645671A90236}"/>
          </ac:spMkLst>
        </pc:spChg>
        <pc:spChg chg="del">
          <ac:chgData name="Laura Crawford" userId="c0586109-af1b-421b-9281-c4ba13868ee9" providerId="ADAL" clId="{468F5297-92D1-4EB9-80E3-6F80FF4A93D2}" dt="2021-10-14T09:29:11.562" v="254" actId="478"/>
          <ac:spMkLst>
            <pc:docMk/>
            <pc:sldMk cId="2543131105" sldId="262"/>
            <ac:spMk id="3" creationId="{C5488B28-BB45-47C3-80D9-DB2A66C9B698}"/>
          </ac:spMkLst>
        </pc:spChg>
        <pc:spChg chg="mod">
          <ac:chgData name="Laura Crawford" userId="c0586109-af1b-421b-9281-c4ba13868ee9" providerId="ADAL" clId="{468F5297-92D1-4EB9-80E3-6F80FF4A93D2}" dt="2021-10-14T09:26:42.320" v="211" actId="14100"/>
          <ac:spMkLst>
            <pc:docMk/>
            <pc:sldMk cId="2543131105" sldId="262"/>
            <ac:spMk id="4" creationId="{7FD8B3CB-5A36-45A2-A3DC-DC2327B2D849}"/>
          </ac:spMkLst>
        </pc:spChg>
      </pc:sldChg>
      <pc:sldChg chg="delSp modSp mod">
        <pc:chgData name="Laura Crawford" userId="c0586109-af1b-421b-9281-c4ba13868ee9" providerId="ADAL" clId="{468F5297-92D1-4EB9-80E3-6F80FF4A93D2}" dt="2021-10-14T09:29:10.141" v="253" actId="478"/>
        <pc:sldMkLst>
          <pc:docMk/>
          <pc:sldMk cId="3925499153" sldId="263"/>
        </pc:sldMkLst>
        <pc:spChg chg="mod">
          <ac:chgData name="Laura Crawford" userId="c0586109-af1b-421b-9281-c4ba13868ee9" providerId="ADAL" clId="{468F5297-92D1-4EB9-80E3-6F80FF4A93D2}" dt="2021-10-14T09:27:44.854" v="224" actId="1076"/>
          <ac:spMkLst>
            <pc:docMk/>
            <pc:sldMk cId="3925499153" sldId="263"/>
            <ac:spMk id="2" creationId="{111E0D60-4391-4093-8241-645671A90236}"/>
          </ac:spMkLst>
        </pc:spChg>
        <pc:spChg chg="del">
          <ac:chgData name="Laura Crawford" userId="c0586109-af1b-421b-9281-c4ba13868ee9" providerId="ADAL" clId="{468F5297-92D1-4EB9-80E3-6F80FF4A93D2}" dt="2021-10-14T09:29:10.141" v="253" actId="478"/>
          <ac:spMkLst>
            <pc:docMk/>
            <pc:sldMk cId="3925499153" sldId="263"/>
            <ac:spMk id="3" creationId="{C5488B28-BB45-47C3-80D9-DB2A66C9B698}"/>
          </ac:spMkLst>
        </pc:spChg>
      </pc:sldChg>
      <pc:sldChg chg="modSp mod">
        <pc:chgData name="Laura Crawford" userId="c0586109-af1b-421b-9281-c4ba13868ee9" providerId="ADAL" clId="{468F5297-92D1-4EB9-80E3-6F80FF4A93D2}" dt="2021-10-14T09:27:31.875" v="221" actId="242"/>
        <pc:sldMkLst>
          <pc:docMk/>
          <pc:sldMk cId="2628788324" sldId="264"/>
        </pc:sldMkLst>
        <pc:spChg chg="mod">
          <ac:chgData name="Laura Crawford" userId="c0586109-af1b-421b-9281-c4ba13868ee9" providerId="ADAL" clId="{468F5297-92D1-4EB9-80E3-6F80FF4A93D2}" dt="2021-10-14T09:27:31.875" v="221" actId="242"/>
          <ac:spMkLst>
            <pc:docMk/>
            <pc:sldMk cId="2628788324" sldId="264"/>
            <ac:spMk id="2" creationId="{111E0D60-4391-4093-8241-645671A90236}"/>
          </ac:spMkLst>
        </pc:spChg>
        <pc:spChg chg="mod">
          <ac:chgData name="Laura Crawford" userId="c0586109-af1b-421b-9281-c4ba13868ee9" providerId="ADAL" clId="{468F5297-92D1-4EB9-80E3-6F80FF4A93D2}" dt="2021-10-14T09:26:53.256" v="214" actId="14100"/>
          <ac:spMkLst>
            <pc:docMk/>
            <pc:sldMk cId="2628788324" sldId="264"/>
            <ac:spMk id="3" creationId="{C5488B28-BB45-47C3-80D9-DB2A66C9B698}"/>
          </ac:spMkLst>
        </pc:spChg>
      </pc:sldChg>
      <pc:sldChg chg="delSp modSp new mod">
        <pc:chgData name="Laura Crawford" userId="c0586109-af1b-421b-9281-c4ba13868ee9" providerId="ADAL" clId="{468F5297-92D1-4EB9-80E3-6F80FF4A93D2}" dt="2021-10-14T09:29:22.815" v="260" actId="478"/>
        <pc:sldMkLst>
          <pc:docMk/>
          <pc:sldMk cId="1929539094" sldId="265"/>
        </pc:sldMkLst>
        <pc:spChg chg="mod">
          <ac:chgData name="Laura Crawford" userId="c0586109-af1b-421b-9281-c4ba13868ee9" providerId="ADAL" clId="{468F5297-92D1-4EB9-80E3-6F80FF4A93D2}" dt="2021-10-14T09:28:45.502" v="246" actId="255"/>
          <ac:spMkLst>
            <pc:docMk/>
            <pc:sldMk cId="1929539094" sldId="265"/>
            <ac:spMk id="2" creationId="{218C84C5-E4FC-4DA8-86A2-E3A5628FB76D}"/>
          </ac:spMkLst>
        </pc:spChg>
        <pc:spChg chg="del">
          <ac:chgData name="Laura Crawford" userId="c0586109-af1b-421b-9281-c4ba13868ee9" providerId="ADAL" clId="{468F5297-92D1-4EB9-80E3-6F80FF4A93D2}" dt="2021-10-14T09:29:22.815" v="260" actId="478"/>
          <ac:spMkLst>
            <pc:docMk/>
            <pc:sldMk cId="1929539094" sldId="265"/>
            <ac:spMk id="3" creationId="{D2AD4E17-76E2-4704-B797-5B42AE711C83}"/>
          </ac:spMkLst>
        </pc:spChg>
      </pc:sldChg>
      <pc:sldChg chg="addSp delSp modSp new mod">
        <pc:chgData name="Laura Crawford" userId="c0586109-af1b-421b-9281-c4ba13868ee9" providerId="ADAL" clId="{468F5297-92D1-4EB9-80E3-6F80FF4A93D2}" dt="2021-10-14T09:29:07.082" v="252" actId="478"/>
        <pc:sldMkLst>
          <pc:docMk/>
          <pc:sldMk cId="1506219321" sldId="266"/>
        </pc:sldMkLst>
        <pc:spChg chg="mod">
          <ac:chgData name="Laura Crawford" userId="c0586109-af1b-421b-9281-c4ba13868ee9" providerId="ADAL" clId="{468F5297-92D1-4EB9-80E3-6F80FF4A93D2}" dt="2021-10-14T09:29:05.574" v="251"/>
          <ac:spMkLst>
            <pc:docMk/>
            <pc:sldMk cId="1506219321" sldId="266"/>
            <ac:spMk id="2" creationId="{522E704D-B502-4157-B64C-AD244D650305}"/>
          </ac:spMkLst>
        </pc:spChg>
        <pc:spChg chg="add del">
          <ac:chgData name="Laura Crawford" userId="c0586109-af1b-421b-9281-c4ba13868ee9" providerId="ADAL" clId="{468F5297-92D1-4EB9-80E3-6F80FF4A93D2}" dt="2021-10-14T09:29:07.082" v="252" actId="478"/>
          <ac:spMkLst>
            <pc:docMk/>
            <pc:sldMk cId="1506219321" sldId="266"/>
            <ac:spMk id="3" creationId="{761572E9-D621-4BE5-BD99-E74AC29C27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1B320-4753-4D5A-9A13-AF2930E52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B7A44-577B-4FE8-8166-51762673C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D217-14BB-47FF-AB0C-4CC07FC7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34DCA-7E0B-46C9-BA58-90215E0E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E47DC-A856-43DF-A7F2-B69B8B01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0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66A4-0BD4-41B0-9840-FF121834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BAC1E-0C5E-409A-858C-B27016436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C74CF-0AF8-4DE0-8E71-9D260329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7958F-9A01-4CDF-9F7E-7C478EBE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541D7-D86C-4B02-8759-1AA3ED48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59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50E8B-3894-439C-874D-D3BF5FD29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24337-E2C0-4FEF-817A-2F6C1E44A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82F58-96EB-4376-96E1-9D6303768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33DA-7BC1-4786-9E99-27E66412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920FB-8E78-44DF-BD28-16EDEE47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2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C191-98E1-4F6B-AB27-5DE062F6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27FB-A0E2-4990-8EC5-EC412B90D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BCD93-4B8A-4E7F-9C0D-FA4A2B2C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F3EE0-FBF0-443A-B5FD-36BE69B1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EE5A8-4C2A-4481-BC85-85B2EFAE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5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40D3-B3D4-4B36-B35B-6FFBC5822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4A366-1483-42B0-866F-D040708EC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3DB4A-45D9-418C-8ED5-52156B2F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2EA1-66EB-484F-828C-354735C9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089FA-EFC1-47DE-BCCD-C7240A9F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9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D5C7-2380-4D03-BABE-A6EA3E77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F6822-62DD-40DA-843E-03764853B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30EB7-3610-4C8F-93BC-42015966F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A11BD-B803-46A8-931A-46F04C85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9EA9C-8DC4-4E30-BAE1-EB3D9ADA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7FE71-4E96-40CD-8898-2FC6D69A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1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D19C-C036-4855-B2C7-EB318ADC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6DB53-8DAC-41A7-BC98-07D7B9D5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944D6-FB00-4FFF-ADF9-FFD14D64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2B53D-6995-4247-B644-48B12F2CC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20B9D-2028-4CC8-B55E-CDDE4203D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E4352-9B28-491C-B42E-35235A52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F9436-F50B-4433-8858-B39FF11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006715-4E3C-4F92-AF85-1C74AAF8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7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C15A-29F8-4FE4-9C62-AA832B8D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74D9A-4EA6-4701-9BB9-47675648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0F7CA-FBCF-4D28-9DED-8BE3C30A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582D5-BA33-4DDA-83AB-116D5460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4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3A1BA-2C6A-4FF6-8B1C-F304CD0D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AAB27-59A1-4949-B4E4-AC667BE6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23D0A-C8FA-4770-BAD2-23218A08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7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584AB-3502-4CE1-9131-BE382D4E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1B24B-7A25-4ECF-B8D8-F52372E8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D1C83-6317-404B-9BD2-6F2D90A63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073E-FE8C-4964-B6B5-A7EBABE7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4DAE-A9C3-4603-A099-E6A5DE33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9FD60-F34E-4A7A-AAEC-B06152C8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9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615B5-B589-4257-A319-BC7DC8DE0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A141E-261E-4547-B09C-ED615CE0B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46969-E533-4D3B-A26A-D87E1E0BB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1B1EB-EF52-4012-9BD4-C032D9680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2BA08-914F-4557-B65D-CE456E3D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10968-2D76-4CAC-BFAC-7D4745A8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37D69-4BD9-4CC5-B9C3-AFB8BBCAF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187AC-4A80-4135-80E0-FD888122A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F2A0-FBEE-4CCF-90B3-968A49539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D934-D61E-4677-8449-537BB18A3AE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CE2A-98CA-4679-B429-E29B9B242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30249-A81B-49F7-9AD4-6C1AB1B01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ACF1-686F-466E-BCFB-3416E1A67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1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0078104A-D454-400A-8A08-55B54E04C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>
                <a:solidFill>
                  <a:schemeClr val="bg1"/>
                </a:solidFill>
              </a:rPr>
              <a:t>Drawing on Photos</a:t>
            </a:r>
            <a:endParaRPr lang="en-GB" sz="720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FD583E3-4BAB-423E-A783-202E2DE51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By: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8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0D60-4391-4093-8241-645671A9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8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Experiment: Drawing on my photos in the style of the artist </a:t>
            </a:r>
            <a:r>
              <a:rPr lang="en-US" sz="2400" b="1" dirty="0"/>
              <a:t>on Photoshop.</a:t>
            </a:r>
            <a:endParaRPr lang="en-GB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88B28-BB45-47C3-80D9-DB2A66C9B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67057"/>
            <a:ext cx="12191999" cy="109094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78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704D-B502-4157-B64C-AD244D65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Outcomes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0621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84C5-E4FC-4DA8-86A2-E3A5628F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Research: What makes a good portrait photograph?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953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2F5568-0CD2-46F3-A134-092C45ED1838}"/>
              </a:ext>
            </a:extLst>
          </p:cNvPr>
          <p:cNvSpPr txBox="1">
            <a:spLocks/>
          </p:cNvSpPr>
          <p:nvPr/>
        </p:nvSpPr>
        <p:spPr>
          <a:xfrm>
            <a:off x="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Portrait photoshoot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920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47BB-B100-42D1-8DA0-0074C635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Portrait photoshoot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518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47BB-B100-42D1-8DA0-0074C635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Best 3 photos from my portrait photoshoot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8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5B09-5F84-4B1F-A365-29400ACA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Artist research – choose any artist that draws on photos.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367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0D60-4391-4093-8241-645671A9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Experiment: Drawing on my photos in the style of the artist </a:t>
            </a:r>
            <a:r>
              <a:rPr lang="en-US" sz="2400" b="1" dirty="0"/>
              <a:t>by hand.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6845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0D60-4391-4093-8241-645671A9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Experiment: Drawing on my photos in the style of the artist </a:t>
            </a:r>
            <a:r>
              <a:rPr lang="en-US" sz="2400" b="1" dirty="0"/>
              <a:t>by hand.</a:t>
            </a:r>
            <a:endParaRPr lang="en-GB" sz="24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D8B3CB-5A36-45A2-A3DC-DC2327B2D849}"/>
              </a:ext>
            </a:extLst>
          </p:cNvPr>
          <p:cNvSpPr txBox="1">
            <a:spLocks/>
          </p:cNvSpPr>
          <p:nvPr/>
        </p:nvSpPr>
        <p:spPr>
          <a:xfrm>
            <a:off x="1" y="5748950"/>
            <a:ext cx="12192000" cy="1109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13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0D60-4391-4093-8241-645671A9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2400" dirty="0"/>
              <a:t>Experiment: Drawing on my photos in the style of the artist </a:t>
            </a:r>
            <a:r>
              <a:rPr lang="en-US" sz="2400" b="1" dirty="0"/>
              <a:t>on Photoshop.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2549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Drawing on Photos</vt:lpstr>
      <vt:lpstr>Research: What makes a good portrait photograph?</vt:lpstr>
      <vt:lpstr>PowerPoint Presentation</vt:lpstr>
      <vt:lpstr>Portrait photoshoot</vt:lpstr>
      <vt:lpstr>Best 3 photos from my portrait photoshoot</vt:lpstr>
      <vt:lpstr>Artist research – choose any artist that draws on photos.</vt:lpstr>
      <vt:lpstr>Experiment: Drawing on my photos in the style of the artist by hand.</vt:lpstr>
      <vt:lpstr>Experiment: Drawing on my photos in the style of the artist by hand.</vt:lpstr>
      <vt:lpstr>Experiment: Drawing on my photos in the style of the artist on Photoshop.</vt:lpstr>
      <vt:lpstr>Experiment: Drawing on my photos in the style of the artist on Photoshop.</vt:lpstr>
      <vt:lpstr>Outcomes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on Photos</dc:title>
  <dc:creator>Laura Crawford</dc:creator>
  <cp:lastModifiedBy>Laura Crawford</cp:lastModifiedBy>
  <cp:revision>1</cp:revision>
  <dcterms:created xsi:type="dcterms:W3CDTF">2021-10-14T09:23:25Z</dcterms:created>
  <dcterms:modified xsi:type="dcterms:W3CDTF">2021-10-14T09:29:28Z</dcterms:modified>
</cp:coreProperties>
</file>