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3" r:id="rId5"/>
    <p:sldId id="256" r:id="rId6"/>
    <p:sldId id="274" r:id="rId7"/>
    <p:sldId id="257" r:id="rId8"/>
    <p:sldId id="275" r:id="rId9"/>
    <p:sldId id="258" r:id="rId10"/>
    <p:sldId id="259" r:id="rId11"/>
    <p:sldId id="276" r:id="rId12"/>
    <p:sldId id="283" r:id="rId13"/>
    <p:sldId id="284" r:id="rId14"/>
    <p:sldId id="285" r:id="rId15"/>
    <p:sldId id="286" r:id="rId16"/>
    <p:sldId id="260" r:id="rId17"/>
    <p:sldId id="261" r:id="rId18"/>
    <p:sldId id="262" r:id="rId19"/>
    <p:sldId id="277" r:id="rId20"/>
    <p:sldId id="268" r:id="rId21"/>
    <p:sldId id="269" r:id="rId22"/>
    <p:sldId id="270" r:id="rId23"/>
    <p:sldId id="278" r:id="rId24"/>
    <p:sldId id="279" r:id="rId25"/>
    <p:sldId id="280" r:id="rId26"/>
    <p:sldId id="281" r:id="rId27"/>
    <p:sldId id="282" r:id="rId28"/>
    <p:sldId id="287" r:id="rId29"/>
    <p:sldId id="288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47372F-154D-45A9-9256-D27AD533760C}" v="56" dt="2022-04-05T12:17:38.5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microsoft.com/office/2016/11/relationships/changesInfo" Target="changesInfos/changesInfo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Crawford" userId="c0586109-af1b-421b-9281-c4ba13868ee9" providerId="ADAL" clId="{7BA20ED5-59C0-44F8-8F8F-1EA5B9980CDE}"/>
    <pc:docChg chg="undo custSel addSld delSld modSld">
      <pc:chgData name="Laura Crawford" userId="c0586109-af1b-421b-9281-c4ba13868ee9" providerId="ADAL" clId="{7BA20ED5-59C0-44F8-8F8F-1EA5B9980CDE}" dt="2021-08-25T15:49:45.645" v="4" actId="22"/>
      <pc:docMkLst>
        <pc:docMk/>
      </pc:docMkLst>
      <pc:sldChg chg="addSp delSp mod">
        <pc:chgData name="Laura Crawford" userId="c0586109-af1b-421b-9281-c4ba13868ee9" providerId="ADAL" clId="{7BA20ED5-59C0-44F8-8F8F-1EA5B9980CDE}" dt="2021-08-25T15:49:45.645" v="4" actId="22"/>
        <pc:sldMkLst>
          <pc:docMk/>
          <pc:sldMk cId="3949831366" sldId="256"/>
        </pc:sldMkLst>
        <pc:picChg chg="add del">
          <ac:chgData name="Laura Crawford" userId="c0586109-af1b-421b-9281-c4ba13868ee9" providerId="ADAL" clId="{7BA20ED5-59C0-44F8-8F8F-1EA5B9980CDE}" dt="2021-08-25T15:49:45.645" v="4" actId="22"/>
          <ac:picMkLst>
            <pc:docMk/>
            <pc:sldMk cId="3949831366" sldId="256"/>
            <ac:picMk id="3" creationId="{5FBED3A3-D56B-4701-BF60-E03BFF27A1F8}"/>
          </ac:picMkLst>
        </pc:picChg>
      </pc:sldChg>
      <pc:sldChg chg="add del">
        <pc:chgData name="Laura Crawford" userId="c0586109-af1b-421b-9281-c4ba13868ee9" providerId="ADAL" clId="{7BA20ED5-59C0-44F8-8F8F-1EA5B9980CDE}" dt="2021-08-25T15:49:42.139" v="2" actId="22"/>
        <pc:sldMkLst>
          <pc:docMk/>
          <pc:sldMk cId="929234012" sldId="271"/>
        </pc:sldMkLst>
      </pc:sldChg>
      <pc:sldChg chg="add del">
        <pc:chgData name="Laura Crawford" userId="c0586109-af1b-421b-9281-c4ba13868ee9" providerId="ADAL" clId="{7BA20ED5-59C0-44F8-8F8F-1EA5B9980CDE}" dt="2021-08-25T15:49:42.139" v="2" actId="22"/>
        <pc:sldMkLst>
          <pc:docMk/>
          <pc:sldMk cId="3759100588" sldId="272"/>
        </pc:sldMkLst>
      </pc:sldChg>
      <pc:sldChg chg="add del">
        <pc:chgData name="Laura Crawford" userId="c0586109-af1b-421b-9281-c4ba13868ee9" providerId="ADAL" clId="{7BA20ED5-59C0-44F8-8F8F-1EA5B9980CDE}" dt="2021-08-25T15:49:42.139" v="2" actId="22"/>
        <pc:sldMkLst>
          <pc:docMk/>
          <pc:sldMk cId="4175348974" sldId="273"/>
        </pc:sldMkLst>
      </pc:sldChg>
    </pc:docChg>
  </pc:docChgLst>
  <pc:docChgLst>
    <pc:chgData name="Laura Crawford" userId="c0586109-af1b-421b-9281-c4ba13868ee9" providerId="ADAL" clId="{6D1EBA9D-7D60-4C78-95FF-E21F0CBDE59E}"/>
    <pc:docChg chg="custSel addSld delSld modSld">
      <pc:chgData name="Laura Crawford" userId="c0586109-af1b-421b-9281-c4ba13868ee9" providerId="ADAL" clId="{6D1EBA9D-7D60-4C78-95FF-E21F0CBDE59E}" dt="2021-07-15T13:02:01.862" v="1173" actId="20577"/>
      <pc:docMkLst>
        <pc:docMk/>
      </pc:docMkLst>
      <pc:sldChg chg="modSp mod">
        <pc:chgData name="Laura Crawford" userId="c0586109-af1b-421b-9281-c4ba13868ee9" providerId="ADAL" clId="{6D1EBA9D-7D60-4C78-95FF-E21F0CBDE59E}" dt="2021-07-15T09:04:14.014" v="58" actId="20577"/>
        <pc:sldMkLst>
          <pc:docMk/>
          <pc:sldMk cId="4217435521" sldId="257"/>
        </pc:sldMkLst>
        <pc:spChg chg="mod">
          <ac:chgData name="Laura Crawford" userId="c0586109-af1b-421b-9281-c4ba13868ee9" providerId="ADAL" clId="{6D1EBA9D-7D60-4C78-95FF-E21F0CBDE59E}" dt="2021-07-15T09:04:14.014" v="58" actId="20577"/>
          <ac:spMkLst>
            <pc:docMk/>
            <pc:sldMk cId="4217435521" sldId="257"/>
            <ac:spMk id="2" creationId="{366AF762-0D39-4AED-B2A9-3B5B8FF0A587}"/>
          </ac:spMkLst>
        </pc:spChg>
      </pc:sldChg>
      <pc:sldChg chg="modSp mod">
        <pc:chgData name="Laura Crawford" userId="c0586109-af1b-421b-9281-c4ba13868ee9" providerId="ADAL" clId="{6D1EBA9D-7D60-4C78-95FF-E21F0CBDE59E}" dt="2021-07-15T09:04:33.724" v="97" actId="20577"/>
        <pc:sldMkLst>
          <pc:docMk/>
          <pc:sldMk cId="2206776644" sldId="258"/>
        </pc:sldMkLst>
        <pc:spChg chg="mod">
          <ac:chgData name="Laura Crawford" userId="c0586109-af1b-421b-9281-c4ba13868ee9" providerId="ADAL" clId="{6D1EBA9D-7D60-4C78-95FF-E21F0CBDE59E}" dt="2021-07-15T09:04:33.724" v="97" actId="20577"/>
          <ac:spMkLst>
            <pc:docMk/>
            <pc:sldMk cId="2206776644" sldId="258"/>
            <ac:spMk id="2" creationId="{B351F74C-BA2B-49B0-A8FC-3880D825211A}"/>
          </ac:spMkLst>
        </pc:spChg>
      </pc:sldChg>
      <pc:sldChg chg="modSp mod">
        <pc:chgData name="Laura Crawford" userId="c0586109-af1b-421b-9281-c4ba13868ee9" providerId="ADAL" clId="{6D1EBA9D-7D60-4C78-95FF-E21F0CBDE59E}" dt="2021-07-15T09:04:38.651" v="103" actId="20577"/>
        <pc:sldMkLst>
          <pc:docMk/>
          <pc:sldMk cId="3886847716" sldId="259"/>
        </pc:sldMkLst>
        <pc:spChg chg="mod">
          <ac:chgData name="Laura Crawford" userId="c0586109-af1b-421b-9281-c4ba13868ee9" providerId="ADAL" clId="{6D1EBA9D-7D60-4C78-95FF-E21F0CBDE59E}" dt="2021-07-15T09:04:38.651" v="103" actId="20577"/>
          <ac:spMkLst>
            <pc:docMk/>
            <pc:sldMk cId="3886847716" sldId="259"/>
            <ac:spMk id="2" creationId="{FEC19B39-C66A-43F9-B3DD-23F368D315CE}"/>
          </ac:spMkLst>
        </pc:spChg>
      </pc:sldChg>
      <pc:sldChg chg="modSp mod">
        <pc:chgData name="Laura Crawford" userId="c0586109-af1b-421b-9281-c4ba13868ee9" providerId="ADAL" clId="{6D1EBA9D-7D60-4C78-95FF-E21F0CBDE59E}" dt="2021-07-15T09:04:47.777" v="114" actId="20577"/>
        <pc:sldMkLst>
          <pc:docMk/>
          <pc:sldMk cId="882855120" sldId="260"/>
        </pc:sldMkLst>
        <pc:spChg chg="mod">
          <ac:chgData name="Laura Crawford" userId="c0586109-af1b-421b-9281-c4ba13868ee9" providerId="ADAL" clId="{6D1EBA9D-7D60-4C78-95FF-E21F0CBDE59E}" dt="2021-07-15T09:04:47.777" v="114" actId="20577"/>
          <ac:spMkLst>
            <pc:docMk/>
            <pc:sldMk cId="882855120" sldId="260"/>
            <ac:spMk id="2" creationId="{19BD5408-0795-4316-92B6-5EA8437586DD}"/>
          </ac:spMkLst>
        </pc:spChg>
      </pc:sldChg>
      <pc:sldChg chg="modSp mod">
        <pc:chgData name="Laura Crawford" userId="c0586109-af1b-421b-9281-c4ba13868ee9" providerId="ADAL" clId="{6D1EBA9D-7D60-4C78-95FF-E21F0CBDE59E}" dt="2021-07-15T09:05:03.509" v="150" actId="20577"/>
        <pc:sldMkLst>
          <pc:docMk/>
          <pc:sldMk cId="3340652144" sldId="261"/>
        </pc:sldMkLst>
        <pc:spChg chg="mod">
          <ac:chgData name="Laura Crawford" userId="c0586109-af1b-421b-9281-c4ba13868ee9" providerId="ADAL" clId="{6D1EBA9D-7D60-4C78-95FF-E21F0CBDE59E}" dt="2021-07-15T09:05:03.509" v="150" actId="20577"/>
          <ac:spMkLst>
            <pc:docMk/>
            <pc:sldMk cId="3340652144" sldId="261"/>
            <ac:spMk id="2" creationId="{E0F29F06-F084-4679-95E2-19A8CEB79B31}"/>
          </ac:spMkLst>
        </pc:spChg>
      </pc:sldChg>
      <pc:sldChg chg="modSp mod">
        <pc:chgData name="Laura Crawford" userId="c0586109-af1b-421b-9281-c4ba13868ee9" providerId="ADAL" clId="{6D1EBA9D-7D60-4C78-95FF-E21F0CBDE59E}" dt="2021-07-15T09:05:09.686" v="155" actId="20577"/>
        <pc:sldMkLst>
          <pc:docMk/>
          <pc:sldMk cId="1434346758" sldId="262"/>
        </pc:sldMkLst>
        <pc:spChg chg="mod">
          <ac:chgData name="Laura Crawford" userId="c0586109-af1b-421b-9281-c4ba13868ee9" providerId="ADAL" clId="{6D1EBA9D-7D60-4C78-95FF-E21F0CBDE59E}" dt="2021-07-15T09:05:09.686" v="155" actId="20577"/>
          <ac:spMkLst>
            <pc:docMk/>
            <pc:sldMk cId="1434346758" sldId="262"/>
            <ac:spMk id="2" creationId="{994D45F9-F73B-4B78-8A30-A5C98943CFB1}"/>
          </ac:spMkLst>
        </pc:spChg>
      </pc:sldChg>
      <pc:sldChg chg="modSp mod">
        <pc:chgData name="Laura Crawford" userId="c0586109-af1b-421b-9281-c4ba13868ee9" providerId="ADAL" clId="{6D1EBA9D-7D60-4C78-95FF-E21F0CBDE59E}" dt="2021-07-15T09:05:27.533" v="181" actId="20577"/>
        <pc:sldMkLst>
          <pc:docMk/>
          <pc:sldMk cId="1223406121" sldId="263"/>
        </pc:sldMkLst>
        <pc:spChg chg="mod">
          <ac:chgData name="Laura Crawford" userId="c0586109-af1b-421b-9281-c4ba13868ee9" providerId="ADAL" clId="{6D1EBA9D-7D60-4C78-95FF-E21F0CBDE59E}" dt="2021-07-15T09:05:27.533" v="181" actId="20577"/>
          <ac:spMkLst>
            <pc:docMk/>
            <pc:sldMk cId="1223406121" sldId="263"/>
            <ac:spMk id="2" creationId="{DBCFB93C-9D28-430A-ADD2-B93F3B23F945}"/>
          </ac:spMkLst>
        </pc:spChg>
      </pc:sldChg>
      <pc:sldChg chg="del">
        <pc:chgData name="Laura Crawford" userId="c0586109-af1b-421b-9281-c4ba13868ee9" providerId="ADAL" clId="{6D1EBA9D-7D60-4C78-95FF-E21F0CBDE59E}" dt="2021-07-15T09:05:32.921" v="182" actId="47"/>
        <pc:sldMkLst>
          <pc:docMk/>
          <pc:sldMk cId="3534174929" sldId="264"/>
        </pc:sldMkLst>
      </pc:sldChg>
      <pc:sldChg chg="modSp mod">
        <pc:chgData name="Laura Crawford" userId="c0586109-af1b-421b-9281-c4ba13868ee9" providerId="ADAL" clId="{6D1EBA9D-7D60-4C78-95FF-E21F0CBDE59E}" dt="2021-07-15T09:05:41.927" v="197" actId="20577"/>
        <pc:sldMkLst>
          <pc:docMk/>
          <pc:sldMk cId="2117675450" sldId="265"/>
        </pc:sldMkLst>
        <pc:spChg chg="mod">
          <ac:chgData name="Laura Crawford" userId="c0586109-af1b-421b-9281-c4ba13868ee9" providerId="ADAL" clId="{6D1EBA9D-7D60-4C78-95FF-E21F0CBDE59E}" dt="2021-07-15T09:05:41.927" v="197" actId="20577"/>
          <ac:spMkLst>
            <pc:docMk/>
            <pc:sldMk cId="2117675450" sldId="265"/>
            <ac:spMk id="2" creationId="{1891A1B5-DA5A-43F2-9DEB-F91DA3F2190B}"/>
          </ac:spMkLst>
        </pc:spChg>
      </pc:sldChg>
      <pc:sldChg chg="modSp mod">
        <pc:chgData name="Laura Crawford" userId="c0586109-af1b-421b-9281-c4ba13868ee9" providerId="ADAL" clId="{6D1EBA9D-7D60-4C78-95FF-E21F0CBDE59E}" dt="2021-07-15T09:05:53.233" v="206" actId="20577"/>
        <pc:sldMkLst>
          <pc:docMk/>
          <pc:sldMk cId="330978248" sldId="266"/>
        </pc:sldMkLst>
        <pc:spChg chg="mod">
          <ac:chgData name="Laura Crawford" userId="c0586109-af1b-421b-9281-c4ba13868ee9" providerId="ADAL" clId="{6D1EBA9D-7D60-4C78-95FF-E21F0CBDE59E}" dt="2021-07-15T09:05:53.233" v="206" actId="20577"/>
          <ac:spMkLst>
            <pc:docMk/>
            <pc:sldMk cId="330978248" sldId="266"/>
            <ac:spMk id="2" creationId="{745108D5-D02B-441A-8769-A5BF651B7B9F}"/>
          </ac:spMkLst>
        </pc:spChg>
      </pc:sldChg>
      <pc:sldChg chg="modSp mod">
        <pc:chgData name="Laura Crawford" userId="c0586109-af1b-421b-9281-c4ba13868ee9" providerId="ADAL" clId="{6D1EBA9D-7D60-4C78-95FF-E21F0CBDE59E}" dt="2021-07-15T12:29:42.778" v="391" actId="20577"/>
        <pc:sldMkLst>
          <pc:docMk/>
          <pc:sldMk cId="2879500121" sldId="267"/>
        </pc:sldMkLst>
        <pc:spChg chg="mod">
          <ac:chgData name="Laura Crawford" userId="c0586109-af1b-421b-9281-c4ba13868ee9" providerId="ADAL" clId="{6D1EBA9D-7D60-4C78-95FF-E21F0CBDE59E}" dt="2021-07-15T12:29:42.778" v="391" actId="20577"/>
          <ac:spMkLst>
            <pc:docMk/>
            <pc:sldMk cId="2879500121" sldId="267"/>
            <ac:spMk id="2" creationId="{AAF5A4FD-6B3A-4CD3-872A-7B16FAF2D7BA}"/>
          </ac:spMkLst>
        </pc:spChg>
      </pc:sldChg>
      <pc:sldChg chg="modSp mod">
        <pc:chgData name="Laura Crawford" userId="c0586109-af1b-421b-9281-c4ba13868ee9" providerId="ADAL" clId="{6D1EBA9D-7D60-4C78-95FF-E21F0CBDE59E}" dt="2021-07-15T12:29:54.351" v="412" actId="20577"/>
        <pc:sldMkLst>
          <pc:docMk/>
          <pc:sldMk cId="1291440322" sldId="268"/>
        </pc:sldMkLst>
        <pc:spChg chg="mod">
          <ac:chgData name="Laura Crawford" userId="c0586109-af1b-421b-9281-c4ba13868ee9" providerId="ADAL" clId="{6D1EBA9D-7D60-4C78-95FF-E21F0CBDE59E}" dt="2021-07-15T12:29:54.351" v="412" actId="20577"/>
          <ac:spMkLst>
            <pc:docMk/>
            <pc:sldMk cId="1291440322" sldId="268"/>
            <ac:spMk id="2" creationId="{C68C3E93-17ED-4475-838E-EFDABF92ADDF}"/>
          </ac:spMkLst>
        </pc:spChg>
      </pc:sldChg>
      <pc:sldChg chg="modSp mod">
        <pc:chgData name="Laura Crawford" userId="c0586109-af1b-421b-9281-c4ba13868ee9" providerId="ADAL" clId="{6D1EBA9D-7D60-4C78-95FF-E21F0CBDE59E}" dt="2021-07-15T12:30:07.230" v="437" actId="20577"/>
        <pc:sldMkLst>
          <pc:docMk/>
          <pc:sldMk cId="1901751775" sldId="269"/>
        </pc:sldMkLst>
        <pc:spChg chg="mod">
          <ac:chgData name="Laura Crawford" userId="c0586109-af1b-421b-9281-c4ba13868ee9" providerId="ADAL" clId="{6D1EBA9D-7D60-4C78-95FF-E21F0CBDE59E}" dt="2021-07-15T12:30:07.230" v="437" actId="20577"/>
          <ac:spMkLst>
            <pc:docMk/>
            <pc:sldMk cId="1901751775" sldId="269"/>
            <ac:spMk id="2" creationId="{68A10B4C-A370-44FF-9931-3BCE0027EBFF}"/>
          </ac:spMkLst>
        </pc:spChg>
      </pc:sldChg>
      <pc:sldChg chg="modSp mod">
        <pc:chgData name="Laura Crawford" userId="c0586109-af1b-421b-9281-c4ba13868ee9" providerId="ADAL" clId="{6D1EBA9D-7D60-4C78-95FF-E21F0CBDE59E}" dt="2021-07-15T12:30:23.400" v="495" actId="5793"/>
        <pc:sldMkLst>
          <pc:docMk/>
          <pc:sldMk cId="2564792400" sldId="270"/>
        </pc:sldMkLst>
        <pc:spChg chg="mod">
          <ac:chgData name="Laura Crawford" userId="c0586109-af1b-421b-9281-c4ba13868ee9" providerId="ADAL" clId="{6D1EBA9D-7D60-4C78-95FF-E21F0CBDE59E}" dt="2021-07-15T12:30:20.809" v="493" actId="20577"/>
          <ac:spMkLst>
            <pc:docMk/>
            <pc:sldMk cId="2564792400" sldId="270"/>
            <ac:spMk id="2" creationId="{1E894183-FEEE-41EF-9AA6-46A0B95FCDEC}"/>
          </ac:spMkLst>
        </pc:spChg>
        <pc:spChg chg="mod">
          <ac:chgData name="Laura Crawford" userId="c0586109-af1b-421b-9281-c4ba13868ee9" providerId="ADAL" clId="{6D1EBA9D-7D60-4C78-95FF-E21F0CBDE59E}" dt="2021-07-15T12:30:23.400" v="495" actId="5793"/>
          <ac:spMkLst>
            <pc:docMk/>
            <pc:sldMk cId="2564792400" sldId="270"/>
            <ac:spMk id="3" creationId="{0734CD0E-38B0-4D19-BBEE-1AA64C4805D4}"/>
          </ac:spMkLst>
        </pc:spChg>
      </pc:sldChg>
      <pc:sldChg chg="modSp mod">
        <pc:chgData name="Laura Crawford" userId="c0586109-af1b-421b-9281-c4ba13868ee9" providerId="ADAL" clId="{6D1EBA9D-7D60-4C78-95FF-E21F0CBDE59E}" dt="2021-07-15T13:01:05.297" v="1055" actId="20577"/>
        <pc:sldMkLst>
          <pc:docMk/>
          <pc:sldMk cId="929234012" sldId="271"/>
        </pc:sldMkLst>
        <pc:graphicFrameChg chg="modGraphic">
          <ac:chgData name="Laura Crawford" userId="c0586109-af1b-421b-9281-c4ba13868ee9" providerId="ADAL" clId="{6D1EBA9D-7D60-4C78-95FF-E21F0CBDE59E}" dt="2021-07-15T13:01:05.297" v="1055" actId="20577"/>
          <ac:graphicFrameMkLst>
            <pc:docMk/>
            <pc:sldMk cId="929234012" sldId="271"/>
            <ac:graphicFrameMk id="7" creationId="{9602B3A6-FF9B-44BB-B2CA-4D2029BDC820}"/>
          </ac:graphicFrameMkLst>
        </pc:graphicFrameChg>
      </pc:sldChg>
      <pc:sldChg chg="modSp mod">
        <pc:chgData name="Laura Crawford" userId="c0586109-af1b-421b-9281-c4ba13868ee9" providerId="ADAL" clId="{6D1EBA9D-7D60-4C78-95FF-E21F0CBDE59E}" dt="2021-07-15T13:02:01.862" v="1173" actId="20577"/>
        <pc:sldMkLst>
          <pc:docMk/>
          <pc:sldMk cId="4175348974" sldId="273"/>
        </pc:sldMkLst>
        <pc:graphicFrameChg chg="mod modGraphic">
          <ac:chgData name="Laura Crawford" userId="c0586109-af1b-421b-9281-c4ba13868ee9" providerId="ADAL" clId="{6D1EBA9D-7D60-4C78-95FF-E21F0CBDE59E}" dt="2021-07-15T13:02:01.862" v="1173" actId="20577"/>
          <ac:graphicFrameMkLst>
            <pc:docMk/>
            <pc:sldMk cId="4175348974" sldId="273"/>
            <ac:graphicFrameMk id="6" creationId="{08962D51-E786-419F-81E7-5F4E9DEA2870}"/>
          </ac:graphicFrameMkLst>
        </pc:graphicFrameChg>
      </pc:sldChg>
      <pc:sldChg chg="modSp new mod">
        <pc:chgData name="Laura Crawford" userId="c0586109-af1b-421b-9281-c4ba13868ee9" providerId="ADAL" clId="{6D1EBA9D-7D60-4C78-95FF-E21F0CBDE59E}" dt="2021-07-15T09:04:03.044" v="35" actId="20577"/>
        <pc:sldMkLst>
          <pc:docMk/>
          <pc:sldMk cId="3719175099" sldId="274"/>
        </pc:sldMkLst>
        <pc:spChg chg="mod">
          <ac:chgData name="Laura Crawford" userId="c0586109-af1b-421b-9281-c4ba13868ee9" providerId="ADAL" clId="{6D1EBA9D-7D60-4C78-95FF-E21F0CBDE59E}" dt="2021-07-15T09:04:03.044" v="35" actId="20577"/>
          <ac:spMkLst>
            <pc:docMk/>
            <pc:sldMk cId="3719175099" sldId="274"/>
            <ac:spMk id="2" creationId="{9F5A7773-CFF6-4961-8A40-31CEF62041CB}"/>
          </ac:spMkLst>
        </pc:spChg>
      </pc:sldChg>
      <pc:sldChg chg="modSp new mod">
        <pc:chgData name="Laura Crawford" userId="c0586109-af1b-421b-9281-c4ba13868ee9" providerId="ADAL" clId="{6D1EBA9D-7D60-4C78-95FF-E21F0CBDE59E}" dt="2021-07-15T09:06:23.166" v="254" actId="20577"/>
        <pc:sldMkLst>
          <pc:docMk/>
          <pc:sldMk cId="1793452463" sldId="275"/>
        </pc:sldMkLst>
        <pc:spChg chg="mod">
          <ac:chgData name="Laura Crawford" userId="c0586109-af1b-421b-9281-c4ba13868ee9" providerId="ADAL" clId="{6D1EBA9D-7D60-4C78-95FF-E21F0CBDE59E}" dt="2021-07-15T09:06:23.166" v="254" actId="20577"/>
          <ac:spMkLst>
            <pc:docMk/>
            <pc:sldMk cId="1793452463" sldId="275"/>
            <ac:spMk id="2" creationId="{2FF70482-9C1E-4FCB-B725-1CC3DFC9BE58}"/>
          </ac:spMkLst>
        </pc:spChg>
      </pc:sldChg>
      <pc:sldChg chg="modSp new mod">
        <pc:chgData name="Laura Crawford" userId="c0586109-af1b-421b-9281-c4ba13868ee9" providerId="ADAL" clId="{6D1EBA9D-7D60-4C78-95FF-E21F0CBDE59E}" dt="2021-07-15T09:06:42.491" v="274" actId="20577"/>
        <pc:sldMkLst>
          <pc:docMk/>
          <pc:sldMk cId="3617119145" sldId="276"/>
        </pc:sldMkLst>
        <pc:spChg chg="mod">
          <ac:chgData name="Laura Crawford" userId="c0586109-af1b-421b-9281-c4ba13868ee9" providerId="ADAL" clId="{6D1EBA9D-7D60-4C78-95FF-E21F0CBDE59E}" dt="2021-07-15T09:06:42.491" v="274" actId="20577"/>
          <ac:spMkLst>
            <pc:docMk/>
            <pc:sldMk cId="3617119145" sldId="276"/>
            <ac:spMk id="2" creationId="{6BE6FE28-9450-4BD1-809D-4EAF418F1CE4}"/>
          </ac:spMkLst>
        </pc:spChg>
      </pc:sldChg>
      <pc:sldChg chg="modSp new mod">
        <pc:chgData name="Laura Crawford" userId="c0586109-af1b-421b-9281-c4ba13868ee9" providerId="ADAL" clId="{6D1EBA9D-7D60-4C78-95FF-E21F0CBDE59E}" dt="2021-07-15T09:07:07.668" v="308" actId="20577"/>
        <pc:sldMkLst>
          <pc:docMk/>
          <pc:sldMk cId="3608265754" sldId="277"/>
        </pc:sldMkLst>
        <pc:spChg chg="mod">
          <ac:chgData name="Laura Crawford" userId="c0586109-af1b-421b-9281-c4ba13868ee9" providerId="ADAL" clId="{6D1EBA9D-7D60-4C78-95FF-E21F0CBDE59E}" dt="2021-07-15T09:07:07.668" v="308" actId="20577"/>
          <ac:spMkLst>
            <pc:docMk/>
            <pc:sldMk cId="3608265754" sldId="277"/>
            <ac:spMk id="2" creationId="{42BFA0C1-8E17-4A24-AC2B-E4696635D4B1}"/>
          </ac:spMkLst>
        </pc:spChg>
      </pc:sldChg>
      <pc:sldChg chg="modSp new mod">
        <pc:chgData name="Laura Crawford" userId="c0586109-af1b-421b-9281-c4ba13868ee9" providerId="ADAL" clId="{6D1EBA9D-7D60-4C78-95FF-E21F0CBDE59E}" dt="2021-07-15T12:30:38.013" v="541" actId="20577"/>
        <pc:sldMkLst>
          <pc:docMk/>
          <pc:sldMk cId="2290037650" sldId="278"/>
        </pc:sldMkLst>
        <pc:spChg chg="mod">
          <ac:chgData name="Laura Crawford" userId="c0586109-af1b-421b-9281-c4ba13868ee9" providerId="ADAL" clId="{6D1EBA9D-7D60-4C78-95FF-E21F0CBDE59E}" dt="2021-07-15T12:30:38.013" v="541" actId="20577"/>
          <ac:spMkLst>
            <pc:docMk/>
            <pc:sldMk cId="2290037650" sldId="278"/>
            <ac:spMk id="2" creationId="{ABEE2CB0-2455-4983-9D28-5C687E590B72}"/>
          </ac:spMkLst>
        </pc:spChg>
      </pc:sldChg>
      <pc:sldChg chg="modSp new mod">
        <pc:chgData name="Laura Crawford" userId="c0586109-af1b-421b-9281-c4ba13868ee9" providerId="ADAL" clId="{6D1EBA9D-7D60-4C78-95FF-E21F0CBDE59E}" dt="2021-07-15T12:30:51.055" v="566" actId="20577"/>
        <pc:sldMkLst>
          <pc:docMk/>
          <pc:sldMk cId="4197150830" sldId="279"/>
        </pc:sldMkLst>
        <pc:spChg chg="mod">
          <ac:chgData name="Laura Crawford" userId="c0586109-af1b-421b-9281-c4ba13868ee9" providerId="ADAL" clId="{6D1EBA9D-7D60-4C78-95FF-E21F0CBDE59E}" dt="2021-07-15T12:30:51.055" v="566" actId="20577"/>
          <ac:spMkLst>
            <pc:docMk/>
            <pc:sldMk cId="4197150830" sldId="279"/>
            <ac:spMk id="2" creationId="{F133B814-06FA-484A-9FD6-7E6933CAE6D4}"/>
          </ac:spMkLst>
        </pc:spChg>
      </pc:sldChg>
      <pc:sldChg chg="modSp new mod">
        <pc:chgData name="Laura Crawford" userId="c0586109-af1b-421b-9281-c4ba13868ee9" providerId="ADAL" clId="{6D1EBA9D-7D60-4C78-95FF-E21F0CBDE59E}" dt="2021-07-15T12:34:54.180" v="639" actId="20577"/>
        <pc:sldMkLst>
          <pc:docMk/>
          <pc:sldMk cId="3828448942" sldId="280"/>
        </pc:sldMkLst>
        <pc:spChg chg="mod">
          <ac:chgData name="Laura Crawford" userId="c0586109-af1b-421b-9281-c4ba13868ee9" providerId="ADAL" clId="{6D1EBA9D-7D60-4C78-95FF-E21F0CBDE59E}" dt="2021-07-15T12:34:54.180" v="639" actId="20577"/>
          <ac:spMkLst>
            <pc:docMk/>
            <pc:sldMk cId="3828448942" sldId="280"/>
            <ac:spMk id="2" creationId="{35BD8909-47D5-4C3D-B8D1-EDDD8FAF2B91}"/>
          </ac:spMkLst>
        </pc:spChg>
      </pc:sldChg>
      <pc:sldChg chg="modSp new mod">
        <pc:chgData name="Laura Crawford" userId="c0586109-af1b-421b-9281-c4ba13868ee9" providerId="ADAL" clId="{6D1EBA9D-7D60-4C78-95FF-E21F0CBDE59E}" dt="2021-07-15T12:35:11.576" v="665" actId="20577"/>
        <pc:sldMkLst>
          <pc:docMk/>
          <pc:sldMk cId="3517824121" sldId="281"/>
        </pc:sldMkLst>
        <pc:spChg chg="mod">
          <ac:chgData name="Laura Crawford" userId="c0586109-af1b-421b-9281-c4ba13868ee9" providerId="ADAL" clId="{6D1EBA9D-7D60-4C78-95FF-E21F0CBDE59E}" dt="2021-07-15T12:35:11.576" v="665" actId="20577"/>
          <ac:spMkLst>
            <pc:docMk/>
            <pc:sldMk cId="3517824121" sldId="281"/>
            <ac:spMk id="2" creationId="{E94F5259-A70D-44B4-A214-5D41A4FB44C0}"/>
          </ac:spMkLst>
        </pc:spChg>
      </pc:sldChg>
      <pc:sldChg chg="modSp new mod">
        <pc:chgData name="Laura Crawford" userId="c0586109-af1b-421b-9281-c4ba13868ee9" providerId="ADAL" clId="{6D1EBA9D-7D60-4C78-95FF-E21F0CBDE59E}" dt="2021-07-15T12:37:34.124" v="995" actId="20577"/>
        <pc:sldMkLst>
          <pc:docMk/>
          <pc:sldMk cId="1552105778" sldId="282"/>
        </pc:sldMkLst>
        <pc:spChg chg="mod">
          <ac:chgData name="Laura Crawford" userId="c0586109-af1b-421b-9281-c4ba13868ee9" providerId="ADAL" clId="{6D1EBA9D-7D60-4C78-95FF-E21F0CBDE59E}" dt="2021-07-15T12:37:34.124" v="995" actId="20577"/>
          <ac:spMkLst>
            <pc:docMk/>
            <pc:sldMk cId="1552105778" sldId="282"/>
            <ac:spMk id="2" creationId="{7D2A6742-C985-4AB1-8FC5-9E78302A91A3}"/>
          </ac:spMkLst>
        </pc:spChg>
      </pc:sldChg>
      <pc:sldChg chg="modSp new mod">
        <pc:chgData name="Laura Crawford" userId="c0586109-af1b-421b-9281-c4ba13868ee9" providerId="ADAL" clId="{6D1EBA9D-7D60-4C78-95FF-E21F0CBDE59E}" dt="2021-07-15T12:37:18.179" v="979" actId="27636"/>
        <pc:sldMkLst>
          <pc:docMk/>
          <pc:sldMk cId="1671684197" sldId="283"/>
        </pc:sldMkLst>
        <pc:spChg chg="mod">
          <ac:chgData name="Laura Crawford" userId="c0586109-af1b-421b-9281-c4ba13868ee9" providerId="ADAL" clId="{6D1EBA9D-7D60-4C78-95FF-E21F0CBDE59E}" dt="2021-07-15T12:37:18.179" v="979" actId="27636"/>
          <ac:spMkLst>
            <pc:docMk/>
            <pc:sldMk cId="1671684197" sldId="283"/>
            <ac:spMk id="2" creationId="{2601E81E-5E41-4511-A023-1EC8B5CF3D00}"/>
          </ac:spMkLst>
        </pc:spChg>
      </pc:sldChg>
      <pc:sldChg chg="modSp new mod">
        <pc:chgData name="Laura Crawford" userId="c0586109-af1b-421b-9281-c4ba13868ee9" providerId="ADAL" clId="{6D1EBA9D-7D60-4C78-95FF-E21F0CBDE59E}" dt="2021-07-15T12:37:01.226" v="922" actId="20577"/>
        <pc:sldMkLst>
          <pc:docMk/>
          <pc:sldMk cId="784614071" sldId="284"/>
        </pc:sldMkLst>
        <pc:spChg chg="mod">
          <ac:chgData name="Laura Crawford" userId="c0586109-af1b-421b-9281-c4ba13868ee9" providerId="ADAL" clId="{6D1EBA9D-7D60-4C78-95FF-E21F0CBDE59E}" dt="2021-07-15T12:37:01.226" v="922" actId="20577"/>
          <ac:spMkLst>
            <pc:docMk/>
            <pc:sldMk cId="784614071" sldId="284"/>
            <ac:spMk id="2" creationId="{364C9101-FA7D-4464-9DFE-2C92B0980304}"/>
          </ac:spMkLst>
        </pc:spChg>
      </pc:sldChg>
      <pc:sldChg chg="modSp new mod">
        <pc:chgData name="Laura Crawford" userId="c0586109-af1b-421b-9281-c4ba13868ee9" providerId="ADAL" clId="{6D1EBA9D-7D60-4C78-95FF-E21F0CBDE59E}" dt="2021-07-15T12:36:42.034" v="871" actId="20577"/>
        <pc:sldMkLst>
          <pc:docMk/>
          <pc:sldMk cId="3059620489" sldId="285"/>
        </pc:sldMkLst>
        <pc:spChg chg="mod">
          <ac:chgData name="Laura Crawford" userId="c0586109-af1b-421b-9281-c4ba13868ee9" providerId="ADAL" clId="{6D1EBA9D-7D60-4C78-95FF-E21F0CBDE59E}" dt="2021-07-15T12:36:42.034" v="871" actId="20577"/>
          <ac:spMkLst>
            <pc:docMk/>
            <pc:sldMk cId="3059620489" sldId="285"/>
            <ac:spMk id="2" creationId="{666A5194-70B6-4D12-9A44-24FACC0B31EF}"/>
          </ac:spMkLst>
        </pc:spChg>
      </pc:sldChg>
      <pc:sldChg chg="modSp new mod">
        <pc:chgData name="Laura Crawford" userId="c0586109-af1b-421b-9281-c4ba13868ee9" providerId="ADAL" clId="{6D1EBA9D-7D60-4C78-95FF-E21F0CBDE59E}" dt="2021-07-15T12:36:56.255" v="910" actId="20577"/>
        <pc:sldMkLst>
          <pc:docMk/>
          <pc:sldMk cId="1384715307" sldId="286"/>
        </pc:sldMkLst>
        <pc:spChg chg="mod">
          <ac:chgData name="Laura Crawford" userId="c0586109-af1b-421b-9281-c4ba13868ee9" providerId="ADAL" clId="{6D1EBA9D-7D60-4C78-95FF-E21F0CBDE59E}" dt="2021-07-15T12:36:56.255" v="910" actId="20577"/>
          <ac:spMkLst>
            <pc:docMk/>
            <pc:sldMk cId="1384715307" sldId="286"/>
            <ac:spMk id="2" creationId="{8EB4CCCC-F52B-4E05-8024-D557632F24E4}"/>
          </ac:spMkLst>
        </pc:spChg>
      </pc:sldChg>
      <pc:sldChg chg="modSp new mod">
        <pc:chgData name="Laura Crawford" userId="c0586109-af1b-421b-9281-c4ba13868ee9" providerId="ADAL" clId="{6D1EBA9D-7D60-4C78-95FF-E21F0CBDE59E}" dt="2021-07-15T12:37:39.201" v="1015" actId="20577"/>
        <pc:sldMkLst>
          <pc:docMk/>
          <pc:sldMk cId="365956299" sldId="287"/>
        </pc:sldMkLst>
        <pc:spChg chg="mod">
          <ac:chgData name="Laura Crawford" userId="c0586109-af1b-421b-9281-c4ba13868ee9" providerId="ADAL" clId="{6D1EBA9D-7D60-4C78-95FF-E21F0CBDE59E}" dt="2021-07-15T12:37:39.201" v="1015" actId="20577"/>
          <ac:spMkLst>
            <pc:docMk/>
            <pc:sldMk cId="365956299" sldId="287"/>
            <ac:spMk id="2" creationId="{E749EFB0-6220-47E4-BEAC-0896FC4D0E38}"/>
          </ac:spMkLst>
        </pc:spChg>
      </pc:sldChg>
      <pc:sldChg chg="modSp new mod">
        <pc:chgData name="Laura Crawford" userId="c0586109-af1b-421b-9281-c4ba13868ee9" providerId="ADAL" clId="{6D1EBA9D-7D60-4C78-95FF-E21F0CBDE59E}" dt="2021-07-15T12:37:47.269" v="1034" actId="20577"/>
        <pc:sldMkLst>
          <pc:docMk/>
          <pc:sldMk cId="3198250112" sldId="288"/>
        </pc:sldMkLst>
        <pc:spChg chg="mod">
          <ac:chgData name="Laura Crawford" userId="c0586109-af1b-421b-9281-c4ba13868ee9" providerId="ADAL" clId="{6D1EBA9D-7D60-4C78-95FF-E21F0CBDE59E}" dt="2021-07-15T12:37:47.269" v="1034" actId="20577"/>
          <ac:spMkLst>
            <pc:docMk/>
            <pc:sldMk cId="3198250112" sldId="288"/>
            <ac:spMk id="2" creationId="{108252F2-8E4D-4C66-98BF-48F659FAF01B}"/>
          </ac:spMkLst>
        </pc:spChg>
      </pc:sldChg>
    </pc:docChg>
  </pc:docChgLst>
  <pc:docChgLst>
    <pc:chgData name="Mrs L Crawford" userId="c0586109-af1b-421b-9281-c4ba13868ee9" providerId="ADAL" clId="{CC512F5D-5435-49F4-8D06-07F18C9B352B}"/>
    <pc:docChg chg="undo custSel modSld">
      <pc:chgData name="Mrs L Crawford" userId="c0586109-af1b-421b-9281-c4ba13868ee9" providerId="ADAL" clId="{CC512F5D-5435-49F4-8D06-07F18C9B352B}" dt="2021-11-17T11:41:01.135" v="1"/>
      <pc:docMkLst>
        <pc:docMk/>
      </pc:docMkLst>
      <pc:sldChg chg="modSp mod">
        <pc:chgData name="Mrs L Crawford" userId="c0586109-af1b-421b-9281-c4ba13868ee9" providerId="ADAL" clId="{CC512F5D-5435-49F4-8D06-07F18C9B352B}" dt="2021-11-17T11:41:01.135" v="1"/>
        <pc:sldMkLst>
          <pc:docMk/>
          <pc:sldMk cId="1793452463" sldId="275"/>
        </pc:sldMkLst>
        <pc:spChg chg="mod">
          <ac:chgData name="Mrs L Crawford" userId="c0586109-af1b-421b-9281-c4ba13868ee9" providerId="ADAL" clId="{CC512F5D-5435-49F4-8D06-07F18C9B352B}" dt="2021-11-17T11:41:01.135" v="1"/>
          <ac:spMkLst>
            <pc:docMk/>
            <pc:sldMk cId="1793452463" sldId="275"/>
            <ac:spMk id="2" creationId="{2FF70482-9C1E-4FCB-B725-1CC3DFC9BE58}"/>
          </ac:spMkLst>
        </pc:spChg>
      </pc:sldChg>
    </pc:docChg>
  </pc:docChgLst>
  <pc:docChgLst>
    <pc:chgData name="Mrs L Crawford" userId="c0586109-af1b-421b-9281-c4ba13868ee9" providerId="ADAL" clId="{1C47372F-154D-45A9-9256-D27AD533760C}"/>
    <pc:docChg chg="delSld modSld">
      <pc:chgData name="Mrs L Crawford" userId="c0586109-af1b-421b-9281-c4ba13868ee9" providerId="ADAL" clId="{1C47372F-154D-45A9-9256-D27AD533760C}" dt="2022-04-05T12:17:47.434" v="72" actId="20577"/>
      <pc:docMkLst>
        <pc:docMk/>
      </pc:docMkLst>
      <pc:sldChg chg="modSp mod">
        <pc:chgData name="Mrs L Crawford" userId="c0586109-af1b-421b-9281-c4ba13868ee9" providerId="ADAL" clId="{1C47372F-154D-45A9-9256-D27AD533760C}" dt="2022-04-05T12:17:47.434" v="72" actId="20577"/>
        <pc:sldMkLst>
          <pc:docMk/>
          <pc:sldMk cId="3949831366" sldId="256"/>
        </pc:sldMkLst>
        <pc:spChg chg="mod">
          <ac:chgData name="Mrs L Crawford" userId="c0586109-af1b-421b-9281-c4ba13868ee9" providerId="ADAL" clId="{1C47372F-154D-45A9-9256-D27AD533760C}" dt="2022-04-05T12:17:47.434" v="72" actId="20577"/>
          <ac:spMkLst>
            <pc:docMk/>
            <pc:sldMk cId="3949831366" sldId="256"/>
            <ac:spMk id="6" creationId="{F9515493-F791-46D9-AC6D-F825D632FC06}"/>
          </ac:spMkLst>
        </pc:spChg>
      </pc:sldChg>
      <pc:sldChg chg="del">
        <pc:chgData name="Mrs L Crawford" userId="c0586109-af1b-421b-9281-c4ba13868ee9" providerId="ADAL" clId="{1C47372F-154D-45A9-9256-D27AD533760C}" dt="2022-04-05T12:16:47.666" v="0" actId="47"/>
        <pc:sldMkLst>
          <pc:docMk/>
          <pc:sldMk cId="1223406121" sldId="263"/>
        </pc:sldMkLst>
      </pc:sldChg>
      <pc:sldChg chg="del">
        <pc:chgData name="Mrs L Crawford" userId="c0586109-af1b-421b-9281-c4ba13868ee9" providerId="ADAL" clId="{1C47372F-154D-45A9-9256-D27AD533760C}" dt="2022-04-05T12:16:48.468" v="1" actId="47"/>
        <pc:sldMkLst>
          <pc:docMk/>
          <pc:sldMk cId="2117675450" sldId="265"/>
        </pc:sldMkLst>
      </pc:sldChg>
      <pc:sldChg chg="del">
        <pc:chgData name="Mrs L Crawford" userId="c0586109-af1b-421b-9281-c4ba13868ee9" providerId="ADAL" clId="{1C47372F-154D-45A9-9256-D27AD533760C}" dt="2022-04-05T12:16:49.754" v="2" actId="47"/>
        <pc:sldMkLst>
          <pc:docMk/>
          <pc:sldMk cId="330978248" sldId="266"/>
        </pc:sldMkLst>
      </pc:sldChg>
      <pc:sldChg chg="del">
        <pc:chgData name="Mrs L Crawford" userId="c0586109-af1b-421b-9281-c4ba13868ee9" providerId="ADAL" clId="{1C47372F-154D-45A9-9256-D27AD533760C}" dt="2022-04-05T12:16:51.095" v="3" actId="47"/>
        <pc:sldMkLst>
          <pc:docMk/>
          <pc:sldMk cId="2879500121" sldId="267"/>
        </pc:sldMkLst>
      </pc:sldChg>
      <pc:sldChg chg="modSp del">
        <pc:chgData name="Mrs L Crawford" userId="c0586109-af1b-421b-9281-c4ba13868ee9" providerId="ADAL" clId="{1C47372F-154D-45A9-9256-D27AD533760C}" dt="2022-04-05T12:17:40.168" v="61" actId="47"/>
        <pc:sldMkLst>
          <pc:docMk/>
          <pc:sldMk cId="929234012" sldId="271"/>
        </pc:sldMkLst>
        <pc:graphicFrameChg chg="mod">
          <ac:chgData name="Mrs L Crawford" userId="c0586109-af1b-421b-9281-c4ba13868ee9" providerId="ADAL" clId="{1C47372F-154D-45A9-9256-D27AD533760C}" dt="2022-04-05T12:17:38.539" v="60" actId="20577"/>
          <ac:graphicFrameMkLst>
            <pc:docMk/>
            <pc:sldMk cId="929234012" sldId="271"/>
            <ac:graphicFrameMk id="7" creationId="{9602B3A6-FF9B-44BB-B2CA-4D2029BDC820}"/>
          </ac:graphicFrameMkLst>
        </pc:graphicFrameChg>
      </pc:sldChg>
      <pc:sldChg chg="del">
        <pc:chgData name="Mrs L Crawford" userId="c0586109-af1b-421b-9281-c4ba13868ee9" providerId="ADAL" clId="{1C47372F-154D-45A9-9256-D27AD533760C}" dt="2022-04-05T12:17:41.046" v="62" actId="47"/>
        <pc:sldMkLst>
          <pc:docMk/>
          <pc:sldMk cId="3759100588" sldId="272"/>
        </pc:sldMkLst>
      </pc:sldChg>
      <pc:sldChg chg="modSp mod">
        <pc:chgData name="Mrs L Crawford" userId="c0586109-af1b-421b-9281-c4ba13868ee9" providerId="ADAL" clId="{1C47372F-154D-45A9-9256-D27AD533760C}" dt="2022-04-05T12:16:59.833" v="4" actId="6549"/>
        <pc:sldMkLst>
          <pc:docMk/>
          <pc:sldMk cId="3828448942" sldId="280"/>
        </pc:sldMkLst>
        <pc:spChg chg="mod">
          <ac:chgData name="Mrs L Crawford" userId="c0586109-af1b-421b-9281-c4ba13868ee9" providerId="ADAL" clId="{1C47372F-154D-45A9-9256-D27AD533760C}" dt="2022-04-05T12:16:59.833" v="4" actId="6549"/>
          <ac:spMkLst>
            <pc:docMk/>
            <pc:sldMk cId="3828448942" sldId="280"/>
            <ac:spMk id="2" creationId="{35BD8909-47D5-4C3D-B8D1-EDDD8FAF2B91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5ECB64-68B0-4849-9176-6ECECA05DA2D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FA84981-7AFF-4078-9CB4-C913E0F9BA2C}">
      <dgm:prSet/>
      <dgm:spPr/>
      <dgm:t>
        <a:bodyPr/>
        <a:lstStyle/>
        <a:p>
          <a:r>
            <a:rPr lang="en-US"/>
            <a:t>All work must be presented neatly – no slanted photos please.</a:t>
          </a:r>
        </a:p>
      </dgm:t>
    </dgm:pt>
    <dgm:pt modelId="{4D1F1748-4B2B-4544-A997-E84439BC1E89}" type="parTrans" cxnId="{2BC67B72-4D73-4C90-ACC1-E52BA8EF3960}">
      <dgm:prSet/>
      <dgm:spPr/>
      <dgm:t>
        <a:bodyPr/>
        <a:lstStyle/>
        <a:p>
          <a:endParaRPr lang="en-US" sz="2000"/>
        </a:p>
      </dgm:t>
    </dgm:pt>
    <dgm:pt modelId="{6F7581C8-3A99-4B49-9172-B70DD3346F31}" type="sibTrans" cxnId="{2BC67B72-4D73-4C90-ACC1-E52BA8EF3960}">
      <dgm:prSet/>
      <dgm:spPr/>
      <dgm:t>
        <a:bodyPr/>
        <a:lstStyle/>
        <a:p>
          <a:endParaRPr lang="en-US"/>
        </a:p>
      </dgm:t>
    </dgm:pt>
    <dgm:pt modelId="{52CEA395-8D44-4232-8FEF-B26AB8196A09}">
      <dgm:prSet/>
      <dgm:spPr/>
      <dgm:t>
        <a:bodyPr/>
        <a:lstStyle/>
        <a:p>
          <a:r>
            <a:rPr lang="en-US"/>
            <a:t>You may want to use the design ideas generated by Powerpoint – this is fine but you should have consistent presentation for the whole project please. </a:t>
          </a:r>
        </a:p>
      </dgm:t>
    </dgm:pt>
    <dgm:pt modelId="{D47F591C-BD1A-4E44-B82A-EE0400D18F6F}" type="parTrans" cxnId="{42782D4E-2D6A-497D-9C4B-7922AFE51549}">
      <dgm:prSet/>
      <dgm:spPr/>
      <dgm:t>
        <a:bodyPr/>
        <a:lstStyle/>
        <a:p>
          <a:endParaRPr lang="en-US" sz="2000"/>
        </a:p>
      </dgm:t>
    </dgm:pt>
    <dgm:pt modelId="{7577B499-77A7-42B1-807D-2590B9F24808}" type="sibTrans" cxnId="{42782D4E-2D6A-497D-9C4B-7922AFE51549}">
      <dgm:prSet/>
      <dgm:spPr/>
      <dgm:t>
        <a:bodyPr/>
        <a:lstStyle/>
        <a:p>
          <a:endParaRPr lang="en-US"/>
        </a:p>
      </dgm:t>
    </dgm:pt>
    <dgm:pt modelId="{2AECDBAF-7597-49FB-86BC-5547652C34AD}">
      <dgm:prSet/>
      <dgm:spPr/>
      <dgm:t>
        <a:bodyPr/>
        <a:lstStyle/>
        <a:p>
          <a:r>
            <a:rPr lang="en-US" dirty="0"/>
            <a:t>Choose a simple </a:t>
          </a:r>
          <a:r>
            <a:rPr lang="en-US" dirty="0" err="1"/>
            <a:t>colour</a:t>
          </a:r>
          <a:r>
            <a:rPr lang="en-US" dirty="0"/>
            <a:t> scheme and stick to it.</a:t>
          </a:r>
        </a:p>
      </dgm:t>
    </dgm:pt>
    <dgm:pt modelId="{95A7E6BC-AE88-4A74-924B-B2DFA01724D6}" type="parTrans" cxnId="{4AD8E10E-8230-480E-AAB6-3DEAABAB6D9E}">
      <dgm:prSet/>
      <dgm:spPr/>
      <dgm:t>
        <a:bodyPr/>
        <a:lstStyle/>
        <a:p>
          <a:endParaRPr lang="en-US" sz="2000"/>
        </a:p>
      </dgm:t>
    </dgm:pt>
    <dgm:pt modelId="{4254E86F-85D0-4866-8AD0-D2D5151E92EA}" type="sibTrans" cxnId="{4AD8E10E-8230-480E-AAB6-3DEAABAB6D9E}">
      <dgm:prSet/>
      <dgm:spPr/>
      <dgm:t>
        <a:bodyPr/>
        <a:lstStyle/>
        <a:p>
          <a:endParaRPr lang="en-US"/>
        </a:p>
      </dgm:t>
    </dgm:pt>
    <dgm:pt modelId="{64D1B0DC-E349-476E-9194-A8F875C0A8D5}">
      <dgm:prSet/>
      <dgm:spPr/>
      <dgm:t>
        <a:bodyPr/>
        <a:lstStyle/>
        <a:p>
          <a:r>
            <a:rPr lang="en-US"/>
            <a:t>For edits – never put more than 4 on a slide please. This makes sure that you don’t lose quality.</a:t>
          </a:r>
        </a:p>
      </dgm:t>
    </dgm:pt>
    <dgm:pt modelId="{0DFD3874-2DDE-4846-A51E-53BE3B2CD579}" type="parTrans" cxnId="{8DC53E4E-D606-4853-AAF9-0F98796CA7FF}">
      <dgm:prSet/>
      <dgm:spPr/>
      <dgm:t>
        <a:bodyPr/>
        <a:lstStyle/>
        <a:p>
          <a:endParaRPr lang="en-US" sz="2000"/>
        </a:p>
      </dgm:t>
    </dgm:pt>
    <dgm:pt modelId="{931591CD-DA7D-4060-AE92-40EDF5A89505}" type="sibTrans" cxnId="{8DC53E4E-D606-4853-AAF9-0F98796CA7FF}">
      <dgm:prSet/>
      <dgm:spPr/>
      <dgm:t>
        <a:bodyPr/>
        <a:lstStyle/>
        <a:p>
          <a:endParaRPr lang="en-US"/>
        </a:p>
      </dgm:t>
    </dgm:pt>
    <dgm:pt modelId="{83240F05-A30B-44CB-A089-807C9017CB29}">
      <dgm:prSet/>
      <dgm:spPr/>
      <dgm:t>
        <a:bodyPr/>
        <a:lstStyle/>
        <a:p>
          <a:r>
            <a:rPr lang="en-GB"/>
            <a:t>For your favourite outcomes or final edits, please put them full size as this will draw attention to them and ensure that the moderator doesn’t miss them!</a:t>
          </a:r>
          <a:endParaRPr lang="en-US"/>
        </a:p>
      </dgm:t>
    </dgm:pt>
    <dgm:pt modelId="{281369FF-37A8-4389-A122-3ACF2CB51BDD}" type="parTrans" cxnId="{FBC3BE9E-083E-4B4E-94A5-BFD41745B572}">
      <dgm:prSet/>
      <dgm:spPr/>
      <dgm:t>
        <a:bodyPr/>
        <a:lstStyle/>
        <a:p>
          <a:endParaRPr lang="en-US" sz="2000"/>
        </a:p>
      </dgm:t>
    </dgm:pt>
    <dgm:pt modelId="{161D1EA5-146B-4882-9C04-8665A6550755}" type="sibTrans" cxnId="{FBC3BE9E-083E-4B4E-94A5-BFD41745B572}">
      <dgm:prSet/>
      <dgm:spPr/>
      <dgm:t>
        <a:bodyPr/>
        <a:lstStyle/>
        <a:p>
          <a:endParaRPr lang="en-US"/>
        </a:p>
      </dgm:t>
    </dgm:pt>
    <dgm:pt modelId="{6EA74017-60E7-4A9C-ADF3-F51E8BB8C584}">
      <dgm:prSet/>
      <dgm:spPr/>
      <dgm:t>
        <a:bodyPr/>
        <a:lstStyle/>
        <a:p>
          <a:r>
            <a:rPr lang="en-US"/>
            <a:t>Include clear titles on each slide</a:t>
          </a:r>
        </a:p>
      </dgm:t>
    </dgm:pt>
    <dgm:pt modelId="{51306145-3814-4917-AB2F-3751D5F34B9C}" type="parTrans" cxnId="{E7268504-E668-44D7-A92B-9DF17C670F15}">
      <dgm:prSet/>
      <dgm:spPr/>
      <dgm:t>
        <a:bodyPr/>
        <a:lstStyle/>
        <a:p>
          <a:endParaRPr lang="en-GB" sz="2000"/>
        </a:p>
      </dgm:t>
    </dgm:pt>
    <dgm:pt modelId="{5F477B8C-BADF-4C30-A3AE-7EACCBFEC806}" type="sibTrans" cxnId="{E7268504-E668-44D7-A92B-9DF17C670F15}">
      <dgm:prSet/>
      <dgm:spPr/>
      <dgm:t>
        <a:bodyPr/>
        <a:lstStyle/>
        <a:p>
          <a:endParaRPr lang="en-GB"/>
        </a:p>
      </dgm:t>
    </dgm:pt>
    <dgm:pt modelId="{E6BC0642-D675-4597-B3B8-FB8427B8FF95}">
      <dgm:prSet/>
      <dgm:spPr/>
      <dgm:t>
        <a:bodyPr/>
        <a:lstStyle/>
        <a:p>
          <a:r>
            <a:rPr lang="en-US"/>
            <a:t>Annotate under images where explanations are needed. Full evaluations might be done on a separate slide. </a:t>
          </a:r>
        </a:p>
      </dgm:t>
    </dgm:pt>
    <dgm:pt modelId="{E749AC69-F2C5-45D4-BF3A-2A6C57F13B81}" type="parTrans" cxnId="{AEDFE6DD-7549-4530-93F7-EEE48106144B}">
      <dgm:prSet/>
      <dgm:spPr/>
      <dgm:t>
        <a:bodyPr/>
        <a:lstStyle/>
        <a:p>
          <a:endParaRPr lang="en-GB" sz="2000"/>
        </a:p>
      </dgm:t>
    </dgm:pt>
    <dgm:pt modelId="{7C35B085-568B-49D1-8A6A-11CA864E9068}" type="sibTrans" cxnId="{AEDFE6DD-7549-4530-93F7-EEE48106144B}">
      <dgm:prSet/>
      <dgm:spPr/>
      <dgm:t>
        <a:bodyPr/>
        <a:lstStyle/>
        <a:p>
          <a:endParaRPr lang="en-GB"/>
        </a:p>
      </dgm:t>
    </dgm:pt>
    <dgm:pt modelId="{88F114D7-C634-471F-A3B1-451E6BCF5AEE}" type="pres">
      <dgm:prSet presAssocID="{275ECB64-68B0-4849-9176-6ECECA05DA2D}" presName="vert0" presStyleCnt="0">
        <dgm:presLayoutVars>
          <dgm:dir/>
          <dgm:animOne val="branch"/>
          <dgm:animLvl val="lvl"/>
        </dgm:presLayoutVars>
      </dgm:prSet>
      <dgm:spPr/>
    </dgm:pt>
    <dgm:pt modelId="{98E5A348-EECB-4A8E-AF70-27B5EFE842DE}" type="pres">
      <dgm:prSet presAssocID="{5FA84981-7AFF-4078-9CB4-C913E0F9BA2C}" presName="thickLine" presStyleLbl="alignNode1" presStyleIdx="0" presStyleCnt="7"/>
      <dgm:spPr/>
    </dgm:pt>
    <dgm:pt modelId="{5FA5A69E-5654-45C5-AD04-6A56AFE68CF1}" type="pres">
      <dgm:prSet presAssocID="{5FA84981-7AFF-4078-9CB4-C913E0F9BA2C}" presName="horz1" presStyleCnt="0"/>
      <dgm:spPr/>
    </dgm:pt>
    <dgm:pt modelId="{8B1D837C-D3C2-4603-B881-562352E372BE}" type="pres">
      <dgm:prSet presAssocID="{5FA84981-7AFF-4078-9CB4-C913E0F9BA2C}" presName="tx1" presStyleLbl="revTx" presStyleIdx="0" presStyleCnt="7"/>
      <dgm:spPr/>
    </dgm:pt>
    <dgm:pt modelId="{B81882DA-9E9F-453E-8767-56A6F0CCC3E0}" type="pres">
      <dgm:prSet presAssocID="{5FA84981-7AFF-4078-9CB4-C913E0F9BA2C}" presName="vert1" presStyleCnt="0"/>
      <dgm:spPr/>
    </dgm:pt>
    <dgm:pt modelId="{DD6015AD-2C48-4F86-90C5-993FC0DB6A26}" type="pres">
      <dgm:prSet presAssocID="{52CEA395-8D44-4232-8FEF-B26AB8196A09}" presName="thickLine" presStyleLbl="alignNode1" presStyleIdx="1" presStyleCnt="7"/>
      <dgm:spPr/>
    </dgm:pt>
    <dgm:pt modelId="{5AF0FB1F-1C0F-47F9-9824-50C7C2E9D2A6}" type="pres">
      <dgm:prSet presAssocID="{52CEA395-8D44-4232-8FEF-B26AB8196A09}" presName="horz1" presStyleCnt="0"/>
      <dgm:spPr/>
    </dgm:pt>
    <dgm:pt modelId="{112DEFA5-EA43-487C-A393-3767DB160E58}" type="pres">
      <dgm:prSet presAssocID="{52CEA395-8D44-4232-8FEF-B26AB8196A09}" presName="tx1" presStyleLbl="revTx" presStyleIdx="1" presStyleCnt="7"/>
      <dgm:spPr/>
    </dgm:pt>
    <dgm:pt modelId="{9919EF46-3C04-46A8-BDC9-0280D4EA2922}" type="pres">
      <dgm:prSet presAssocID="{52CEA395-8D44-4232-8FEF-B26AB8196A09}" presName="vert1" presStyleCnt="0"/>
      <dgm:spPr/>
    </dgm:pt>
    <dgm:pt modelId="{2647B99C-DBB2-4CEE-98C6-63B728B9DBC9}" type="pres">
      <dgm:prSet presAssocID="{2AECDBAF-7597-49FB-86BC-5547652C34AD}" presName="thickLine" presStyleLbl="alignNode1" presStyleIdx="2" presStyleCnt="7"/>
      <dgm:spPr/>
    </dgm:pt>
    <dgm:pt modelId="{38F62A75-536A-47AD-A7CE-528D06583208}" type="pres">
      <dgm:prSet presAssocID="{2AECDBAF-7597-49FB-86BC-5547652C34AD}" presName="horz1" presStyleCnt="0"/>
      <dgm:spPr/>
    </dgm:pt>
    <dgm:pt modelId="{41355EBF-7EEC-4C05-9E79-BBA2B4D4678A}" type="pres">
      <dgm:prSet presAssocID="{2AECDBAF-7597-49FB-86BC-5547652C34AD}" presName="tx1" presStyleLbl="revTx" presStyleIdx="2" presStyleCnt="7"/>
      <dgm:spPr/>
    </dgm:pt>
    <dgm:pt modelId="{A9639C1E-0094-45B0-8082-D9E1549A3078}" type="pres">
      <dgm:prSet presAssocID="{2AECDBAF-7597-49FB-86BC-5547652C34AD}" presName="vert1" presStyleCnt="0"/>
      <dgm:spPr/>
    </dgm:pt>
    <dgm:pt modelId="{5AFC15ED-1C53-4E3B-8B52-5377A85D18BB}" type="pres">
      <dgm:prSet presAssocID="{64D1B0DC-E349-476E-9194-A8F875C0A8D5}" presName="thickLine" presStyleLbl="alignNode1" presStyleIdx="3" presStyleCnt="7"/>
      <dgm:spPr/>
    </dgm:pt>
    <dgm:pt modelId="{BBDF8841-84F6-487E-9870-13953CA439E1}" type="pres">
      <dgm:prSet presAssocID="{64D1B0DC-E349-476E-9194-A8F875C0A8D5}" presName="horz1" presStyleCnt="0"/>
      <dgm:spPr/>
    </dgm:pt>
    <dgm:pt modelId="{5EFABDDD-481F-44DE-A329-604B3E15E263}" type="pres">
      <dgm:prSet presAssocID="{64D1B0DC-E349-476E-9194-A8F875C0A8D5}" presName="tx1" presStyleLbl="revTx" presStyleIdx="3" presStyleCnt="7"/>
      <dgm:spPr/>
    </dgm:pt>
    <dgm:pt modelId="{7A872467-A211-4CDD-B0A4-D1EA2418F427}" type="pres">
      <dgm:prSet presAssocID="{64D1B0DC-E349-476E-9194-A8F875C0A8D5}" presName="vert1" presStyleCnt="0"/>
      <dgm:spPr/>
    </dgm:pt>
    <dgm:pt modelId="{6A60ACF7-A86C-447A-B3C4-8E5EEDA05BC3}" type="pres">
      <dgm:prSet presAssocID="{83240F05-A30B-44CB-A089-807C9017CB29}" presName="thickLine" presStyleLbl="alignNode1" presStyleIdx="4" presStyleCnt="7"/>
      <dgm:spPr/>
    </dgm:pt>
    <dgm:pt modelId="{38530695-A6A3-4888-BD67-D198173A1142}" type="pres">
      <dgm:prSet presAssocID="{83240F05-A30B-44CB-A089-807C9017CB29}" presName="horz1" presStyleCnt="0"/>
      <dgm:spPr/>
    </dgm:pt>
    <dgm:pt modelId="{8B6C44F8-392F-4763-9177-B5B96EE20853}" type="pres">
      <dgm:prSet presAssocID="{83240F05-A30B-44CB-A089-807C9017CB29}" presName="tx1" presStyleLbl="revTx" presStyleIdx="4" presStyleCnt="7"/>
      <dgm:spPr/>
    </dgm:pt>
    <dgm:pt modelId="{E96117E2-78ED-494C-8457-D52993992ADA}" type="pres">
      <dgm:prSet presAssocID="{83240F05-A30B-44CB-A089-807C9017CB29}" presName="vert1" presStyleCnt="0"/>
      <dgm:spPr/>
    </dgm:pt>
    <dgm:pt modelId="{9367115A-C431-4190-8974-11B1FE1F31B1}" type="pres">
      <dgm:prSet presAssocID="{6EA74017-60E7-4A9C-ADF3-F51E8BB8C584}" presName="thickLine" presStyleLbl="alignNode1" presStyleIdx="5" presStyleCnt="7"/>
      <dgm:spPr/>
    </dgm:pt>
    <dgm:pt modelId="{3A3C8A58-6AFD-4578-893C-9C761E0C7BA5}" type="pres">
      <dgm:prSet presAssocID="{6EA74017-60E7-4A9C-ADF3-F51E8BB8C584}" presName="horz1" presStyleCnt="0"/>
      <dgm:spPr/>
    </dgm:pt>
    <dgm:pt modelId="{A310B028-A61F-4042-BF91-25C75062A630}" type="pres">
      <dgm:prSet presAssocID="{6EA74017-60E7-4A9C-ADF3-F51E8BB8C584}" presName="tx1" presStyleLbl="revTx" presStyleIdx="5" presStyleCnt="7"/>
      <dgm:spPr/>
    </dgm:pt>
    <dgm:pt modelId="{96F5E9DF-21A8-42B9-9F21-C07E7C2C3AE4}" type="pres">
      <dgm:prSet presAssocID="{6EA74017-60E7-4A9C-ADF3-F51E8BB8C584}" presName="vert1" presStyleCnt="0"/>
      <dgm:spPr/>
    </dgm:pt>
    <dgm:pt modelId="{C74FA3AC-2BCE-456B-9F01-75D425E634FD}" type="pres">
      <dgm:prSet presAssocID="{E6BC0642-D675-4597-B3B8-FB8427B8FF95}" presName="thickLine" presStyleLbl="alignNode1" presStyleIdx="6" presStyleCnt="7"/>
      <dgm:spPr/>
    </dgm:pt>
    <dgm:pt modelId="{5C541B24-213B-45EB-AF8C-C7B3333EF200}" type="pres">
      <dgm:prSet presAssocID="{E6BC0642-D675-4597-B3B8-FB8427B8FF95}" presName="horz1" presStyleCnt="0"/>
      <dgm:spPr/>
    </dgm:pt>
    <dgm:pt modelId="{FBE7CB66-96EA-486D-ADA3-97A11A9BFB92}" type="pres">
      <dgm:prSet presAssocID="{E6BC0642-D675-4597-B3B8-FB8427B8FF95}" presName="tx1" presStyleLbl="revTx" presStyleIdx="6" presStyleCnt="7"/>
      <dgm:spPr/>
    </dgm:pt>
    <dgm:pt modelId="{0BC3DEFA-81BE-4883-B9B2-0E5A6509AAF4}" type="pres">
      <dgm:prSet presAssocID="{E6BC0642-D675-4597-B3B8-FB8427B8FF95}" presName="vert1" presStyleCnt="0"/>
      <dgm:spPr/>
    </dgm:pt>
  </dgm:ptLst>
  <dgm:cxnLst>
    <dgm:cxn modelId="{E7268504-E668-44D7-A92B-9DF17C670F15}" srcId="{275ECB64-68B0-4849-9176-6ECECA05DA2D}" destId="{6EA74017-60E7-4A9C-ADF3-F51E8BB8C584}" srcOrd="5" destOrd="0" parTransId="{51306145-3814-4917-AB2F-3751D5F34B9C}" sibTransId="{5F477B8C-BADF-4C30-A3AE-7EACCBFEC806}"/>
    <dgm:cxn modelId="{4AD8E10E-8230-480E-AAB6-3DEAABAB6D9E}" srcId="{275ECB64-68B0-4849-9176-6ECECA05DA2D}" destId="{2AECDBAF-7597-49FB-86BC-5547652C34AD}" srcOrd="2" destOrd="0" parTransId="{95A7E6BC-AE88-4A74-924B-B2DFA01724D6}" sibTransId="{4254E86F-85D0-4866-8AD0-D2D5151E92EA}"/>
    <dgm:cxn modelId="{F4C53711-52FA-4355-B84D-5FFE7AEA1113}" type="presOf" srcId="{52CEA395-8D44-4232-8FEF-B26AB8196A09}" destId="{112DEFA5-EA43-487C-A393-3767DB160E58}" srcOrd="0" destOrd="0" presId="urn:microsoft.com/office/officeart/2008/layout/LinedList"/>
    <dgm:cxn modelId="{44D3221E-CBAC-4CEE-AA5D-794F4B056341}" type="presOf" srcId="{64D1B0DC-E349-476E-9194-A8F875C0A8D5}" destId="{5EFABDDD-481F-44DE-A329-604B3E15E263}" srcOrd="0" destOrd="0" presId="urn:microsoft.com/office/officeart/2008/layout/LinedList"/>
    <dgm:cxn modelId="{60A79E24-479D-4DAE-B156-1C09279F6DC6}" type="presOf" srcId="{5FA84981-7AFF-4078-9CB4-C913E0F9BA2C}" destId="{8B1D837C-D3C2-4603-B881-562352E372BE}" srcOrd="0" destOrd="0" presId="urn:microsoft.com/office/officeart/2008/layout/LinedList"/>
    <dgm:cxn modelId="{22AE7433-FA88-40B9-94DE-861E19B95C69}" type="presOf" srcId="{275ECB64-68B0-4849-9176-6ECECA05DA2D}" destId="{88F114D7-C634-471F-A3B1-451E6BCF5AEE}" srcOrd="0" destOrd="0" presId="urn:microsoft.com/office/officeart/2008/layout/LinedList"/>
    <dgm:cxn modelId="{A436636C-32E2-48DA-AB8F-52E65144AC19}" type="presOf" srcId="{6EA74017-60E7-4A9C-ADF3-F51E8BB8C584}" destId="{A310B028-A61F-4042-BF91-25C75062A630}" srcOrd="0" destOrd="0" presId="urn:microsoft.com/office/officeart/2008/layout/LinedList"/>
    <dgm:cxn modelId="{42782D4E-2D6A-497D-9C4B-7922AFE51549}" srcId="{275ECB64-68B0-4849-9176-6ECECA05DA2D}" destId="{52CEA395-8D44-4232-8FEF-B26AB8196A09}" srcOrd="1" destOrd="0" parTransId="{D47F591C-BD1A-4E44-B82A-EE0400D18F6F}" sibTransId="{7577B499-77A7-42B1-807D-2590B9F24808}"/>
    <dgm:cxn modelId="{8DC53E4E-D606-4853-AAF9-0F98796CA7FF}" srcId="{275ECB64-68B0-4849-9176-6ECECA05DA2D}" destId="{64D1B0DC-E349-476E-9194-A8F875C0A8D5}" srcOrd="3" destOrd="0" parTransId="{0DFD3874-2DDE-4846-A51E-53BE3B2CD579}" sibTransId="{931591CD-DA7D-4060-AE92-40EDF5A89505}"/>
    <dgm:cxn modelId="{2BC67B72-4D73-4C90-ACC1-E52BA8EF3960}" srcId="{275ECB64-68B0-4849-9176-6ECECA05DA2D}" destId="{5FA84981-7AFF-4078-9CB4-C913E0F9BA2C}" srcOrd="0" destOrd="0" parTransId="{4D1F1748-4B2B-4544-A997-E84439BC1E89}" sibTransId="{6F7581C8-3A99-4B49-9172-B70DD3346F31}"/>
    <dgm:cxn modelId="{D9F17A7F-8AB0-4E02-BA79-F7FC55B55FFF}" type="presOf" srcId="{83240F05-A30B-44CB-A089-807C9017CB29}" destId="{8B6C44F8-392F-4763-9177-B5B96EE20853}" srcOrd="0" destOrd="0" presId="urn:microsoft.com/office/officeart/2008/layout/LinedList"/>
    <dgm:cxn modelId="{FBC3BE9E-083E-4B4E-94A5-BFD41745B572}" srcId="{275ECB64-68B0-4849-9176-6ECECA05DA2D}" destId="{83240F05-A30B-44CB-A089-807C9017CB29}" srcOrd="4" destOrd="0" parTransId="{281369FF-37A8-4389-A122-3ACF2CB51BDD}" sibTransId="{161D1EA5-146B-4882-9C04-8665A6550755}"/>
    <dgm:cxn modelId="{66B635C3-A227-4621-8A30-52CAB29F0556}" type="presOf" srcId="{E6BC0642-D675-4597-B3B8-FB8427B8FF95}" destId="{FBE7CB66-96EA-486D-ADA3-97A11A9BFB92}" srcOrd="0" destOrd="0" presId="urn:microsoft.com/office/officeart/2008/layout/LinedList"/>
    <dgm:cxn modelId="{AEDFE6DD-7549-4530-93F7-EEE48106144B}" srcId="{275ECB64-68B0-4849-9176-6ECECA05DA2D}" destId="{E6BC0642-D675-4597-B3B8-FB8427B8FF95}" srcOrd="6" destOrd="0" parTransId="{E749AC69-F2C5-45D4-BF3A-2A6C57F13B81}" sibTransId="{7C35B085-568B-49D1-8A6A-11CA864E9068}"/>
    <dgm:cxn modelId="{B50A16FC-4671-4041-BC12-93592AAF2A46}" type="presOf" srcId="{2AECDBAF-7597-49FB-86BC-5547652C34AD}" destId="{41355EBF-7EEC-4C05-9E79-BBA2B4D4678A}" srcOrd="0" destOrd="0" presId="urn:microsoft.com/office/officeart/2008/layout/LinedList"/>
    <dgm:cxn modelId="{7E263DD0-ADA1-47A7-A800-693373901460}" type="presParOf" srcId="{88F114D7-C634-471F-A3B1-451E6BCF5AEE}" destId="{98E5A348-EECB-4A8E-AF70-27B5EFE842DE}" srcOrd="0" destOrd="0" presId="urn:microsoft.com/office/officeart/2008/layout/LinedList"/>
    <dgm:cxn modelId="{6F726B68-0DB0-4DAC-AAEF-87C4324736B0}" type="presParOf" srcId="{88F114D7-C634-471F-A3B1-451E6BCF5AEE}" destId="{5FA5A69E-5654-45C5-AD04-6A56AFE68CF1}" srcOrd="1" destOrd="0" presId="urn:microsoft.com/office/officeart/2008/layout/LinedList"/>
    <dgm:cxn modelId="{BFE4B181-370A-4985-94B7-231F112B293D}" type="presParOf" srcId="{5FA5A69E-5654-45C5-AD04-6A56AFE68CF1}" destId="{8B1D837C-D3C2-4603-B881-562352E372BE}" srcOrd="0" destOrd="0" presId="urn:microsoft.com/office/officeart/2008/layout/LinedList"/>
    <dgm:cxn modelId="{D375B620-D57B-42CE-A328-F3D50CB06E13}" type="presParOf" srcId="{5FA5A69E-5654-45C5-AD04-6A56AFE68CF1}" destId="{B81882DA-9E9F-453E-8767-56A6F0CCC3E0}" srcOrd="1" destOrd="0" presId="urn:microsoft.com/office/officeart/2008/layout/LinedList"/>
    <dgm:cxn modelId="{0FE50635-6A1C-4C09-80BD-E49834B90D37}" type="presParOf" srcId="{88F114D7-C634-471F-A3B1-451E6BCF5AEE}" destId="{DD6015AD-2C48-4F86-90C5-993FC0DB6A26}" srcOrd="2" destOrd="0" presId="urn:microsoft.com/office/officeart/2008/layout/LinedList"/>
    <dgm:cxn modelId="{DB0932EF-7DA3-49BD-BAF1-2260C32E7DAD}" type="presParOf" srcId="{88F114D7-C634-471F-A3B1-451E6BCF5AEE}" destId="{5AF0FB1F-1C0F-47F9-9824-50C7C2E9D2A6}" srcOrd="3" destOrd="0" presId="urn:microsoft.com/office/officeart/2008/layout/LinedList"/>
    <dgm:cxn modelId="{FABEEFCB-9CF0-4F76-8058-E8DF71B3EDAD}" type="presParOf" srcId="{5AF0FB1F-1C0F-47F9-9824-50C7C2E9D2A6}" destId="{112DEFA5-EA43-487C-A393-3767DB160E58}" srcOrd="0" destOrd="0" presId="urn:microsoft.com/office/officeart/2008/layout/LinedList"/>
    <dgm:cxn modelId="{7BB859DD-89FA-493D-9BAB-5314352132F7}" type="presParOf" srcId="{5AF0FB1F-1C0F-47F9-9824-50C7C2E9D2A6}" destId="{9919EF46-3C04-46A8-BDC9-0280D4EA2922}" srcOrd="1" destOrd="0" presId="urn:microsoft.com/office/officeart/2008/layout/LinedList"/>
    <dgm:cxn modelId="{DB2C2B2F-1B0A-4165-89AB-888BCBFDE06B}" type="presParOf" srcId="{88F114D7-C634-471F-A3B1-451E6BCF5AEE}" destId="{2647B99C-DBB2-4CEE-98C6-63B728B9DBC9}" srcOrd="4" destOrd="0" presId="urn:microsoft.com/office/officeart/2008/layout/LinedList"/>
    <dgm:cxn modelId="{FD31F975-C8FB-4010-83FB-616D23AC5FA3}" type="presParOf" srcId="{88F114D7-C634-471F-A3B1-451E6BCF5AEE}" destId="{38F62A75-536A-47AD-A7CE-528D06583208}" srcOrd="5" destOrd="0" presId="urn:microsoft.com/office/officeart/2008/layout/LinedList"/>
    <dgm:cxn modelId="{D3D50C31-CB19-4F72-A804-46D3C6C518CD}" type="presParOf" srcId="{38F62A75-536A-47AD-A7CE-528D06583208}" destId="{41355EBF-7EEC-4C05-9E79-BBA2B4D4678A}" srcOrd="0" destOrd="0" presId="urn:microsoft.com/office/officeart/2008/layout/LinedList"/>
    <dgm:cxn modelId="{D47C2FE1-AC33-4A87-B508-4B680F87DF0C}" type="presParOf" srcId="{38F62A75-536A-47AD-A7CE-528D06583208}" destId="{A9639C1E-0094-45B0-8082-D9E1549A3078}" srcOrd="1" destOrd="0" presId="urn:microsoft.com/office/officeart/2008/layout/LinedList"/>
    <dgm:cxn modelId="{43ACBE98-4D26-403D-A286-6C70C2F189E4}" type="presParOf" srcId="{88F114D7-C634-471F-A3B1-451E6BCF5AEE}" destId="{5AFC15ED-1C53-4E3B-8B52-5377A85D18BB}" srcOrd="6" destOrd="0" presId="urn:microsoft.com/office/officeart/2008/layout/LinedList"/>
    <dgm:cxn modelId="{AF532DF9-A711-49C2-970A-E756BD6180DB}" type="presParOf" srcId="{88F114D7-C634-471F-A3B1-451E6BCF5AEE}" destId="{BBDF8841-84F6-487E-9870-13953CA439E1}" srcOrd="7" destOrd="0" presId="urn:microsoft.com/office/officeart/2008/layout/LinedList"/>
    <dgm:cxn modelId="{260DA06B-83CD-45D2-9697-67020EB487D8}" type="presParOf" srcId="{BBDF8841-84F6-487E-9870-13953CA439E1}" destId="{5EFABDDD-481F-44DE-A329-604B3E15E263}" srcOrd="0" destOrd="0" presId="urn:microsoft.com/office/officeart/2008/layout/LinedList"/>
    <dgm:cxn modelId="{515CB772-6557-4A37-9E25-D6385F2E9001}" type="presParOf" srcId="{BBDF8841-84F6-487E-9870-13953CA439E1}" destId="{7A872467-A211-4CDD-B0A4-D1EA2418F427}" srcOrd="1" destOrd="0" presId="urn:microsoft.com/office/officeart/2008/layout/LinedList"/>
    <dgm:cxn modelId="{754EB28A-3883-428E-BEA6-A4C6B3E7A477}" type="presParOf" srcId="{88F114D7-C634-471F-A3B1-451E6BCF5AEE}" destId="{6A60ACF7-A86C-447A-B3C4-8E5EEDA05BC3}" srcOrd="8" destOrd="0" presId="urn:microsoft.com/office/officeart/2008/layout/LinedList"/>
    <dgm:cxn modelId="{59B43860-FEC2-457A-A764-E3728A3C936C}" type="presParOf" srcId="{88F114D7-C634-471F-A3B1-451E6BCF5AEE}" destId="{38530695-A6A3-4888-BD67-D198173A1142}" srcOrd="9" destOrd="0" presId="urn:microsoft.com/office/officeart/2008/layout/LinedList"/>
    <dgm:cxn modelId="{F06A9DC6-EAB0-4598-B1F7-4FAFC7345595}" type="presParOf" srcId="{38530695-A6A3-4888-BD67-D198173A1142}" destId="{8B6C44F8-392F-4763-9177-B5B96EE20853}" srcOrd="0" destOrd="0" presId="urn:microsoft.com/office/officeart/2008/layout/LinedList"/>
    <dgm:cxn modelId="{8D39D93E-B385-4FF4-9E96-C87D8D1C47E2}" type="presParOf" srcId="{38530695-A6A3-4888-BD67-D198173A1142}" destId="{E96117E2-78ED-494C-8457-D52993992ADA}" srcOrd="1" destOrd="0" presId="urn:microsoft.com/office/officeart/2008/layout/LinedList"/>
    <dgm:cxn modelId="{03F08EAB-A0D3-4D5F-B446-560C9A0ECF98}" type="presParOf" srcId="{88F114D7-C634-471F-A3B1-451E6BCF5AEE}" destId="{9367115A-C431-4190-8974-11B1FE1F31B1}" srcOrd="10" destOrd="0" presId="urn:microsoft.com/office/officeart/2008/layout/LinedList"/>
    <dgm:cxn modelId="{C89CD78E-1111-4CFF-AC65-D4737AECA953}" type="presParOf" srcId="{88F114D7-C634-471F-A3B1-451E6BCF5AEE}" destId="{3A3C8A58-6AFD-4578-893C-9C761E0C7BA5}" srcOrd="11" destOrd="0" presId="urn:microsoft.com/office/officeart/2008/layout/LinedList"/>
    <dgm:cxn modelId="{7AF2EF5F-F67F-48F0-B082-48836CC647E1}" type="presParOf" srcId="{3A3C8A58-6AFD-4578-893C-9C761E0C7BA5}" destId="{A310B028-A61F-4042-BF91-25C75062A630}" srcOrd="0" destOrd="0" presId="urn:microsoft.com/office/officeart/2008/layout/LinedList"/>
    <dgm:cxn modelId="{8C0E3538-06AD-4C62-83FB-EC860EE4E71B}" type="presParOf" srcId="{3A3C8A58-6AFD-4578-893C-9C761E0C7BA5}" destId="{96F5E9DF-21A8-42B9-9F21-C07E7C2C3AE4}" srcOrd="1" destOrd="0" presId="urn:microsoft.com/office/officeart/2008/layout/LinedList"/>
    <dgm:cxn modelId="{8D835213-F2AA-488A-B69B-2F8B963D68C3}" type="presParOf" srcId="{88F114D7-C634-471F-A3B1-451E6BCF5AEE}" destId="{C74FA3AC-2BCE-456B-9F01-75D425E634FD}" srcOrd="12" destOrd="0" presId="urn:microsoft.com/office/officeart/2008/layout/LinedList"/>
    <dgm:cxn modelId="{FA757056-160A-4C0E-AD91-A0D781DF927E}" type="presParOf" srcId="{88F114D7-C634-471F-A3B1-451E6BCF5AEE}" destId="{5C541B24-213B-45EB-AF8C-C7B3333EF200}" srcOrd="13" destOrd="0" presId="urn:microsoft.com/office/officeart/2008/layout/LinedList"/>
    <dgm:cxn modelId="{7E893650-34D7-4D9B-9451-E85961FEF697}" type="presParOf" srcId="{5C541B24-213B-45EB-AF8C-C7B3333EF200}" destId="{FBE7CB66-96EA-486D-ADA3-97A11A9BFB92}" srcOrd="0" destOrd="0" presId="urn:microsoft.com/office/officeart/2008/layout/LinedList"/>
    <dgm:cxn modelId="{118A61BE-EFDB-4944-B949-7E4DE5306CC5}" type="presParOf" srcId="{5C541B24-213B-45EB-AF8C-C7B3333EF200}" destId="{0BC3DEFA-81BE-4883-B9B2-0E5A6509AAF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E5A348-EECB-4A8E-AF70-27B5EFE842DE}">
      <dsp:nvSpPr>
        <dsp:cNvPr id="0" name=""/>
        <dsp:cNvSpPr/>
      </dsp:nvSpPr>
      <dsp:spPr>
        <a:xfrm>
          <a:off x="0" y="732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1D837C-D3C2-4603-B881-562352E372BE}">
      <dsp:nvSpPr>
        <dsp:cNvPr id="0" name=""/>
        <dsp:cNvSpPr/>
      </dsp:nvSpPr>
      <dsp:spPr>
        <a:xfrm>
          <a:off x="0" y="732"/>
          <a:ext cx="6492875" cy="857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All work must be presented neatly – no slanted photos please.</a:t>
          </a:r>
        </a:p>
      </dsp:txBody>
      <dsp:txXfrm>
        <a:off x="0" y="732"/>
        <a:ext cx="6492875" cy="857040"/>
      </dsp:txXfrm>
    </dsp:sp>
    <dsp:sp modelId="{DD6015AD-2C48-4F86-90C5-993FC0DB6A26}">
      <dsp:nvSpPr>
        <dsp:cNvPr id="0" name=""/>
        <dsp:cNvSpPr/>
      </dsp:nvSpPr>
      <dsp:spPr>
        <a:xfrm>
          <a:off x="0" y="857773"/>
          <a:ext cx="6492875" cy="0"/>
        </a:xfrm>
        <a:prstGeom prst="line">
          <a:avLst/>
        </a:prstGeom>
        <a:solidFill>
          <a:schemeClr val="accent2">
            <a:hueOff val="-242561"/>
            <a:satOff val="-13988"/>
            <a:lumOff val="1438"/>
            <a:alphaOff val="0"/>
          </a:schemeClr>
        </a:solidFill>
        <a:ln w="12700" cap="flat" cmpd="sng" algn="ctr">
          <a:solidFill>
            <a:schemeClr val="accent2">
              <a:hueOff val="-242561"/>
              <a:satOff val="-13988"/>
              <a:lumOff val="143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2DEFA5-EA43-487C-A393-3767DB160E58}">
      <dsp:nvSpPr>
        <dsp:cNvPr id="0" name=""/>
        <dsp:cNvSpPr/>
      </dsp:nvSpPr>
      <dsp:spPr>
        <a:xfrm>
          <a:off x="0" y="857773"/>
          <a:ext cx="6492875" cy="857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You may want to use the design ideas generated by Powerpoint – this is fine but you should have consistent presentation for the whole project please. </a:t>
          </a:r>
        </a:p>
      </dsp:txBody>
      <dsp:txXfrm>
        <a:off x="0" y="857773"/>
        <a:ext cx="6492875" cy="857040"/>
      </dsp:txXfrm>
    </dsp:sp>
    <dsp:sp modelId="{2647B99C-DBB2-4CEE-98C6-63B728B9DBC9}">
      <dsp:nvSpPr>
        <dsp:cNvPr id="0" name=""/>
        <dsp:cNvSpPr/>
      </dsp:nvSpPr>
      <dsp:spPr>
        <a:xfrm>
          <a:off x="0" y="1714813"/>
          <a:ext cx="6492875" cy="0"/>
        </a:xfrm>
        <a:prstGeom prst="lin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355EBF-7EEC-4C05-9E79-BBA2B4D4678A}">
      <dsp:nvSpPr>
        <dsp:cNvPr id="0" name=""/>
        <dsp:cNvSpPr/>
      </dsp:nvSpPr>
      <dsp:spPr>
        <a:xfrm>
          <a:off x="0" y="1714813"/>
          <a:ext cx="6492875" cy="857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Choose a simple </a:t>
          </a:r>
          <a:r>
            <a:rPr lang="en-US" sz="1700" kern="1200" dirty="0" err="1"/>
            <a:t>colour</a:t>
          </a:r>
          <a:r>
            <a:rPr lang="en-US" sz="1700" kern="1200" dirty="0"/>
            <a:t> scheme and stick to it.</a:t>
          </a:r>
        </a:p>
      </dsp:txBody>
      <dsp:txXfrm>
        <a:off x="0" y="1714813"/>
        <a:ext cx="6492875" cy="857040"/>
      </dsp:txXfrm>
    </dsp:sp>
    <dsp:sp modelId="{5AFC15ED-1C53-4E3B-8B52-5377A85D18BB}">
      <dsp:nvSpPr>
        <dsp:cNvPr id="0" name=""/>
        <dsp:cNvSpPr/>
      </dsp:nvSpPr>
      <dsp:spPr>
        <a:xfrm>
          <a:off x="0" y="2571854"/>
          <a:ext cx="6492875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FABDDD-481F-44DE-A329-604B3E15E263}">
      <dsp:nvSpPr>
        <dsp:cNvPr id="0" name=""/>
        <dsp:cNvSpPr/>
      </dsp:nvSpPr>
      <dsp:spPr>
        <a:xfrm>
          <a:off x="0" y="2571854"/>
          <a:ext cx="6492875" cy="857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For edits – never put more than 4 on a slide please. This makes sure that you don’t lose quality.</a:t>
          </a:r>
        </a:p>
      </dsp:txBody>
      <dsp:txXfrm>
        <a:off x="0" y="2571854"/>
        <a:ext cx="6492875" cy="857040"/>
      </dsp:txXfrm>
    </dsp:sp>
    <dsp:sp modelId="{6A60ACF7-A86C-447A-B3C4-8E5EEDA05BC3}">
      <dsp:nvSpPr>
        <dsp:cNvPr id="0" name=""/>
        <dsp:cNvSpPr/>
      </dsp:nvSpPr>
      <dsp:spPr>
        <a:xfrm>
          <a:off x="0" y="3428895"/>
          <a:ext cx="6492875" cy="0"/>
        </a:xfrm>
        <a:prstGeom prst="lin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6C44F8-392F-4763-9177-B5B96EE20853}">
      <dsp:nvSpPr>
        <dsp:cNvPr id="0" name=""/>
        <dsp:cNvSpPr/>
      </dsp:nvSpPr>
      <dsp:spPr>
        <a:xfrm>
          <a:off x="0" y="3428895"/>
          <a:ext cx="6492875" cy="857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/>
            <a:t>For your favourite outcomes or final edits, please put them full size as this will draw attention to them and ensure that the moderator doesn’t miss them!</a:t>
          </a:r>
          <a:endParaRPr lang="en-US" sz="1700" kern="1200"/>
        </a:p>
      </dsp:txBody>
      <dsp:txXfrm>
        <a:off x="0" y="3428895"/>
        <a:ext cx="6492875" cy="857040"/>
      </dsp:txXfrm>
    </dsp:sp>
    <dsp:sp modelId="{9367115A-C431-4190-8974-11B1FE1F31B1}">
      <dsp:nvSpPr>
        <dsp:cNvPr id="0" name=""/>
        <dsp:cNvSpPr/>
      </dsp:nvSpPr>
      <dsp:spPr>
        <a:xfrm>
          <a:off x="0" y="4285936"/>
          <a:ext cx="6492875" cy="0"/>
        </a:xfrm>
        <a:prstGeom prst="line">
          <a:avLst/>
        </a:prstGeom>
        <a:solidFill>
          <a:schemeClr val="accent2">
            <a:hueOff val="-1212803"/>
            <a:satOff val="-69940"/>
            <a:lumOff val="7190"/>
            <a:alphaOff val="0"/>
          </a:schemeClr>
        </a:solidFill>
        <a:ln w="12700" cap="flat" cmpd="sng" algn="ctr">
          <a:solidFill>
            <a:schemeClr val="accent2">
              <a:hueOff val="-1212803"/>
              <a:satOff val="-69940"/>
              <a:lumOff val="71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10B028-A61F-4042-BF91-25C75062A630}">
      <dsp:nvSpPr>
        <dsp:cNvPr id="0" name=""/>
        <dsp:cNvSpPr/>
      </dsp:nvSpPr>
      <dsp:spPr>
        <a:xfrm>
          <a:off x="0" y="4285936"/>
          <a:ext cx="6492875" cy="857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Include clear titles on each slide</a:t>
          </a:r>
        </a:p>
      </dsp:txBody>
      <dsp:txXfrm>
        <a:off x="0" y="4285936"/>
        <a:ext cx="6492875" cy="857040"/>
      </dsp:txXfrm>
    </dsp:sp>
    <dsp:sp modelId="{C74FA3AC-2BCE-456B-9F01-75D425E634FD}">
      <dsp:nvSpPr>
        <dsp:cNvPr id="0" name=""/>
        <dsp:cNvSpPr/>
      </dsp:nvSpPr>
      <dsp:spPr>
        <a:xfrm>
          <a:off x="0" y="5142976"/>
          <a:ext cx="6492875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E7CB66-96EA-486D-ADA3-97A11A9BFB92}">
      <dsp:nvSpPr>
        <dsp:cNvPr id="0" name=""/>
        <dsp:cNvSpPr/>
      </dsp:nvSpPr>
      <dsp:spPr>
        <a:xfrm>
          <a:off x="0" y="5142976"/>
          <a:ext cx="6492875" cy="857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Annotate under images where explanations are needed. Full evaluations might be done on a separate slide. </a:t>
          </a:r>
        </a:p>
      </dsp:txBody>
      <dsp:txXfrm>
        <a:off x="0" y="5142976"/>
        <a:ext cx="6492875" cy="857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2E1B7-AE16-4414-B2CB-C56FABD154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D6A346-0501-4093-A08F-9B7CD3EED0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E4104-E2DA-44A5-B53B-3060CCC1A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9A12-8CE2-4022-9B88-666AC7F0AF24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76E92-423F-4539-A0A3-47DE8D96B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559BE-6E19-422D-930D-E52E238C1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B87A-AD99-4FF0-8C6D-EBC782D88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598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D845B-AECC-445D-9B14-74395E1F1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2D2F26-0B06-4813-83FF-871FF60E9C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20E7E-34E4-41C4-BB8C-6955DA878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9A12-8CE2-4022-9B88-666AC7F0AF24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26DE6-8E40-4D96-A6AE-3ADD3C9DD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84D186-230D-4B6E-8FE9-274825608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B87A-AD99-4FF0-8C6D-EBC782D88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440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AC62F0-DA47-4966-995C-BAB7183D05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783BBC-147C-4DA6-854A-E36FBE2BE0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0E2861-BDCF-4061-B718-88BDCBED5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9A12-8CE2-4022-9B88-666AC7F0AF24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B5979-B1A2-4F32-90CA-D6EDD60BF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DAD840-2DEC-4F60-BBF3-90AD3DC88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B87A-AD99-4FF0-8C6D-EBC782D88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372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A9BF1-A2AE-4C8A-93FA-9DBBBAF12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D84DC-293D-4E37-BAFD-70020B149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D30AF-0281-4FBA-88E2-24BE8880C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9A12-8CE2-4022-9B88-666AC7F0AF24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634DF-D6F9-4D5B-B567-1AF841162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4F0F34-75B6-4062-BD26-309591460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B87A-AD99-4FF0-8C6D-EBC782D88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63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D3C93-A693-4F3A-B0C9-B158C1ED2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DE4A87-8CA8-41C5-A808-776A5B4BFC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8CCAB-5F14-4B15-BB02-7BABAA896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9A12-8CE2-4022-9B88-666AC7F0AF24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01DAF-6C28-458C-A2F4-0DF2C9909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251C7-2A73-4AB6-B5F2-D3F1DA282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B87A-AD99-4FF0-8C6D-EBC782D88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926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9D746-B0B2-4357-AF3D-349902471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A0B45-D8C9-4B70-A351-558D54A42E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2CC8CA-848C-4876-9500-A0BF720406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3270B7-76E1-4351-BED2-8D0B9E4D9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9A12-8CE2-4022-9B88-666AC7F0AF24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356CF7-3D1C-4C11-8BF9-C2B822846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9DC3C-A8EF-4033-B5EB-45C59CA19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B87A-AD99-4FF0-8C6D-EBC782D88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12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09DD9-E12D-45A9-991F-22F44BB1D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D4CB32-FCA7-4072-A7C9-EB3F201CA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406644-C592-47AB-8567-EE6E10F678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8AF155-0FD3-483E-802C-4657C21627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EC72B1-CE11-444D-8A83-F22B3AD2B4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B85339-BA17-40EF-87EE-D1468CA8B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9A12-8CE2-4022-9B88-666AC7F0AF24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9DA3E0-188F-47E1-8F96-A70953738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36457D-0866-437B-94E7-F24A190AB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B87A-AD99-4FF0-8C6D-EBC782D88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591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773F4-7D2A-4FE2-869E-614BFB17C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D9232B-89BB-4966-9B70-A6C37A507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9A12-8CE2-4022-9B88-666AC7F0AF24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09A7D8-8DA6-47AC-A8EF-169F7CAEC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56B29A-CA16-4131-AE75-ED62BE809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B87A-AD99-4FF0-8C6D-EBC782D88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379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CFE775-B627-4198-A213-FE01A89E8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9A12-8CE2-4022-9B88-666AC7F0AF24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732618-3A7F-47B3-90CE-012DC2966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EFA1BF-573D-490C-AEE7-3361007ED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B87A-AD99-4FF0-8C6D-EBC782D88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647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26CF6-0785-4404-915F-E406EF1DD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28912-99BB-4873-9003-35FF8DA55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420186-4AA3-4639-B1F3-EA17B6A120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E2E2B1-8716-4553-AA00-5D61154E3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9A12-8CE2-4022-9B88-666AC7F0AF24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16C837-FCC7-45AD-B339-A5B07611B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21A88F-4A41-4DAB-B38A-18C6CBFC9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B87A-AD99-4FF0-8C6D-EBC782D88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428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F3D04-C55D-4C21-9115-960B6C48F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A03F6D-2E3A-488B-BC00-892FDF0E96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E1B838-1AD2-4F8B-9D85-D195CA7A1F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007EE0-C8E9-4E99-A8FC-3D9BBFDF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9A12-8CE2-4022-9B88-666AC7F0AF24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7549B1-B046-430A-896D-20863B615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C9FEB5-74CD-4F1B-93FD-CC4EDC23A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AB87A-AD99-4FF0-8C6D-EBC782D88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73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449454-670C-4D9F-BA1B-1963C34BC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461F06-B193-4873-AC15-948646829C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149F7-77C6-4127-B7F4-97F9F7A57C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19A12-8CE2-4022-9B88-666AC7F0AF24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C494C-A538-4A1A-BB70-8105ED48DE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3B80C4-EC07-43CB-A813-E1D7E4A5A9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AB87A-AD99-4FF0-8C6D-EBC782D88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962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9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1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2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3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E1D0F258-0E48-4BCE-9C22-74E070342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Presentation guide</a:t>
            </a:r>
            <a:endParaRPr lang="en-GB" sz="4000">
              <a:solidFill>
                <a:srgbClr val="FFFFFF"/>
              </a:solidFill>
            </a:endParaRP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08962D51-E786-419F-81E7-5F4E9DEA287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164105" y="428624"/>
          <a:ext cx="6492875" cy="6000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5348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C9101-FA7D-4464-9DFE-2C92B0980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empty glass photos edited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264435-B4F4-428B-B9B0-40CDA645B1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614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A5194-70B6-4D12-9A44-24FACC0B3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Distorting different surroundings through a glass of water, linking to </a:t>
            </a:r>
            <a:r>
              <a:rPr lang="en-US" dirty="0" err="1"/>
              <a:t>Saroff</a:t>
            </a:r>
            <a:r>
              <a:rPr lang="en-US" dirty="0"/>
              <a:t>.  Photoshoot.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3DA4C-5E69-48D7-B66D-613285425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9620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4CCCC-F52B-4E05-8024-D557632F2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glass of water photos edited.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EFE4C-9991-4149-A18E-DE989045E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715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D5408-0795-4316-92B6-5EA843758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Bruce Boyd research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32565-9E0A-47DE-AB3F-CDCC2863C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8551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29F06-F084-4679-95E2-19A8CEB79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Boyd style photoshoot of nature in ice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FD090-1C4F-4A6D-B740-5DD95E2BC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652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D45F9-F73B-4B78-8A30-A5C98943C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Ice edits on photoshop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3A348-7961-48B3-AE5A-DAB25F1FC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3467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FA0C1-8E17-4A24-AC2B-E4696635D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ice photo/edit full size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2BCDB-024A-4186-8DD8-B3F04565A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2657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C3E93-17ED-4475-838E-EFDABF92A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Mandy </a:t>
            </a:r>
            <a:r>
              <a:rPr lang="en-US" dirty="0" err="1"/>
              <a:t>Disher</a:t>
            </a:r>
            <a:r>
              <a:rPr lang="en-US" dirty="0"/>
              <a:t> research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458AA-9880-40FA-87B6-9216051A4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4403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10B4C-A370-44FF-9931-3BCE0027E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r>
              <a:rPr lang="en-US" dirty="0"/>
              <a:t>Oil and water photoshoot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B90CE-B8D8-4509-8FD5-F46F9DFD2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7517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94183-FEEE-41EF-9AA6-46A0B95FC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Edited oil and water photos in the style of Mandy </a:t>
            </a:r>
            <a:r>
              <a:rPr lang="en-US" dirty="0" err="1"/>
              <a:t>Disher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4CD0E-38B0-4D19-BBEE-1AA64C480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4792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F9515493-F791-46D9-AC6D-F825D632FC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5729" y="1764407"/>
            <a:ext cx="5760846" cy="231031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GCSE Photography Component 1</a:t>
            </a:r>
            <a:br>
              <a:rPr lang="en-US" sz="4000" dirty="0">
                <a:solidFill>
                  <a:schemeClr val="tx2"/>
                </a:solidFill>
              </a:rPr>
            </a:br>
            <a:br>
              <a:rPr lang="en-US" sz="4000" dirty="0">
                <a:solidFill>
                  <a:schemeClr val="tx2"/>
                </a:solidFill>
              </a:rPr>
            </a:br>
            <a:r>
              <a:rPr lang="en-US" sz="4000" dirty="0">
                <a:solidFill>
                  <a:schemeClr val="tx2"/>
                </a:solidFill>
              </a:rPr>
              <a:t>Distortion Project</a:t>
            </a:r>
            <a:endParaRPr lang="en-GB" sz="4000" dirty="0">
              <a:solidFill>
                <a:schemeClr val="tx2"/>
              </a:solidFill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8B12C193-0A9D-4835-989E-733AC8ED83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729" y="4165152"/>
            <a:ext cx="5760846" cy="105999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By: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8313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E2CB0-2455-4983-9D28-5C687E590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Bubble photoshoot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FD838-B3C6-4CE1-812D-3996DAF6E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0376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3B814-06FA-484A-9FD6-7E6933CAE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Edited bubble photos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66B0A-C32D-4152-B49B-277F6C56A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1508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D8909-47D5-4C3D-B8D1-EDDD8FAF2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Combined photoshoot plan – Boyd/ </a:t>
            </a:r>
            <a:r>
              <a:rPr lang="en-US" dirty="0" err="1"/>
              <a:t>Saroff</a:t>
            </a:r>
            <a:r>
              <a:rPr lang="en-US" dirty="0"/>
              <a:t>/ </a:t>
            </a:r>
            <a:r>
              <a:rPr lang="en-US" dirty="0" err="1"/>
              <a:t>Disher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51B3D-7B7F-4CA0-B20B-56EBA6110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4489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F5259-A70D-44B4-A214-5D41A4FB4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Combined artist photoshoot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53279-B255-4D5A-920F-E41D57E8E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8241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A6742-C985-4AB1-8FC5-9E78302A9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Edits/experiments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8E81D-C7F2-4B78-8590-C857F0708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1057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9EFB0-6220-47E4-BEAC-0896FC4D0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3 photographs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5358C-0D91-4405-90D2-FA890649D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562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252F2-8E4D-4C66-98BF-48F659FAF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Evaluation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2A877-4926-4C26-B96A-9648F58D4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250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A7773-CFF6-4961-8A40-31CEF6204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Mood board/initial collage of ideas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85457-DE51-43DF-9ED1-389BD58BA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175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AF762-0D39-4AED-B2A9-3B5B8FF0A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Suzanne </a:t>
            </a:r>
            <a:r>
              <a:rPr lang="en-US" dirty="0" err="1"/>
              <a:t>Saroff</a:t>
            </a:r>
            <a:r>
              <a:rPr lang="en-US" dirty="0"/>
              <a:t> Research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97B7F-7FD8-44EB-85A0-0A1E635C6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435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70482-9C1E-4FCB-B725-1CC3DFC9B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Saroff</a:t>
            </a:r>
            <a:r>
              <a:rPr lang="en-US" dirty="0"/>
              <a:t> inspired photoshoot plan – with drawing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CF855-83EF-4210-9234-297CAE9B8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452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1F74C-BA2B-49B0-A8FC-3880D8252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Saroff</a:t>
            </a:r>
            <a:r>
              <a:rPr lang="en-US" dirty="0"/>
              <a:t> inspired photoshoot using water to distort fruit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6CFDF-A6B5-4876-BF62-32B15CF7B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776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19B39-C66A-43F9-B3DD-23F368D31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Edited </a:t>
            </a:r>
            <a:r>
              <a:rPr lang="en-US" dirty="0" err="1"/>
              <a:t>Saroff</a:t>
            </a:r>
            <a:r>
              <a:rPr lang="en-US" dirty="0"/>
              <a:t> style photos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2FB1A-D850-4CF1-AB40-670AF8FB7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847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6FE28-9450-4BD1-809D-4EAF418F1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edit full size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1B0A9-9E41-4C71-9C89-116CEA060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119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1E81E-5E41-4511-A023-1EC8B5CF3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Distorting the surroundings by looking through an empty glass. Photoshoot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6E1D3-99F2-4467-8608-DF66B5E82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684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2A62217DCDBD4A90928ECE35D16FC2" ma:contentTypeVersion="14" ma:contentTypeDescription="Create a new document." ma:contentTypeScope="" ma:versionID="d7699b513095ccbbadd5655ba729de00">
  <xsd:schema xmlns:xsd="http://www.w3.org/2001/XMLSchema" xmlns:xs="http://www.w3.org/2001/XMLSchema" xmlns:p="http://schemas.microsoft.com/office/2006/metadata/properties" xmlns:ns3="21fed4ba-e233-40ff-b274-7df2b654cf47" xmlns:ns4="3fdc836a-37d6-412e-a69d-7a54299e8381" targetNamespace="http://schemas.microsoft.com/office/2006/metadata/properties" ma:root="true" ma:fieldsID="4b514473743ad8a241dfe730c235637f" ns3:_="" ns4:_="">
    <xsd:import namespace="21fed4ba-e233-40ff-b274-7df2b654cf47"/>
    <xsd:import namespace="3fdc836a-37d6-412e-a69d-7a54299e838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fed4ba-e233-40ff-b274-7df2b654cf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dc836a-37d6-412e-a69d-7a54299e838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263D5A-EEF7-4615-80D9-D1E4A00B59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46E8435-99E8-456F-AEFA-EF04C14EADA8}">
  <ds:schemaRefs>
    <ds:schemaRef ds:uri="http://schemas.microsoft.com/office/2006/documentManagement/types"/>
    <ds:schemaRef ds:uri="3fdc836a-37d6-412e-a69d-7a54299e8381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21fed4ba-e233-40ff-b274-7df2b654cf47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71D291D-35E7-4199-90C4-B73CB517E7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fed4ba-e233-40ff-b274-7df2b654cf47"/>
    <ds:schemaRef ds:uri="3fdc836a-37d6-412e-a69d-7a54299e83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271</Words>
  <Application>Microsoft Office PowerPoint</Application>
  <PresentationFormat>Widescreen</PresentationFormat>
  <Paragraphs>34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Presentation guide</vt:lpstr>
      <vt:lpstr>GCSE Photography Component 1  Distortion Project</vt:lpstr>
      <vt:lpstr>Mood board/initial collage of ideas</vt:lpstr>
      <vt:lpstr>Suzanne Saroff Research</vt:lpstr>
      <vt:lpstr>Saroff inspired photoshoot plan – with drawing</vt:lpstr>
      <vt:lpstr>Saroff inspired photoshoot using water to distort fruit</vt:lpstr>
      <vt:lpstr>Edited Saroff style photos</vt:lpstr>
      <vt:lpstr>Best edit full size</vt:lpstr>
      <vt:lpstr>Distorting the surroundings by looking through an empty glass. Photoshoot </vt:lpstr>
      <vt:lpstr>Best empty glass photos edited</vt:lpstr>
      <vt:lpstr>Distorting different surroundings through a glass of water, linking to Saroff.  Photoshoot.</vt:lpstr>
      <vt:lpstr>Best glass of water photos edited.</vt:lpstr>
      <vt:lpstr>Bruce Boyd research</vt:lpstr>
      <vt:lpstr>Boyd style photoshoot of nature in ice</vt:lpstr>
      <vt:lpstr>Ice edits on photoshop</vt:lpstr>
      <vt:lpstr>Best ice photo/edit full size</vt:lpstr>
      <vt:lpstr>Mandy Disher research</vt:lpstr>
      <vt:lpstr>Oil and water photoshoot</vt:lpstr>
      <vt:lpstr>Edited oil and water photos in the style of Mandy Disher</vt:lpstr>
      <vt:lpstr>Bubble photoshoot</vt:lpstr>
      <vt:lpstr>Edited bubble photos</vt:lpstr>
      <vt:lpstr>Combined photoshoot plan – Boyd/ Saroff/ Disher</vt:lpstr>
      <vt:lpstr>Combined artist photoshoot</vt:lpstr>
      <vt:lpstr>Edits/experiments</vt:lpstr>
      <vt:lpstr>Final 3 photographs</vt:lpstr>
      <vt:lpstr>Project Evaluation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use this powerpoint</dc:title>
  <dc:creator>Laura Crawford</dc:creator>
  <cp:lastModifiedBy>Mrs L Crawford</cp:lastModifiedBy>
  <cp:revision>1</cp:revision>
  <dcterms:created xsi:type="dcterms:W3CDTF">2021-07-15T08:47:08Z</dcterms:created>
  <dcterms:modified xsi:type="dcterms:W3CDTF">2022-04-05T12:17:50Z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0x010100982A62217DCDBD4A90928ECE35D16FC2</vt:lpwstr>
  </property>
</Properties>
</file>