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2E891-2A42-4574-9CA3-3D701354B48F}" type="datetimeFigureOut">
              <a:rPr lang="en-GB" smtClean="0"/>
              <a:t>24/10/2018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3767-2F4A-4006-BFA1-EDC4F5020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883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2E891-2A42-4574-9CA3-3D701354B48F}" type="datetimeFigureOut">
              <a:rPr lang="en-GB" smtClean="0"/>
              <a:t>24/10/2018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3767-2F4A-4006-BFA1-EDC4F5020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271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2E891-2A42-4574-9CA3-3D701354B48F}" type="datetimeFigureOut">
              <a:rPr lang="en-GB" smtClean="0"/>
              <a:t>24/10/2018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3767-2F4A-4006-BFA1-EDC4F5020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20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2E891-2A42-4574-9CA3-3D701354B48F}" type="datetimeFigureOut">
              <a:rPr lang="en-GB" smtClean="0"/>
              <a:t>24/10/2018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3767-2F4A-4006-BFA1-EDC4F5020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97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2E891-2A42-4574-9CA3-3D701354B48F}" type="datetimeFigureOut">
              <a:rPr lang="en-GB" smtClean="0"/>
              <a:t>24/10/2018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3767-2F4A-4006-BFA1-EDC4F5020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811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2E891-2A42-4574-9CA3-3D701354B48F}" type="datetimeFigureOut">
              <a:rPr lang="en-GB" smtClean="0"/>
              <a:t>24/10/2018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3767-2F4A-4006-BFA1-EDC4F5020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148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2E891-2A42-4574-9CA3-3D701354B48F}" type="datetimeFigureOut">
              <a:rPr lang="en-GB" smtClean="0"/>
              <a:t>24/10/2018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3767-2F4A-4006-BFA1-EDC4F5020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79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2E891-2A42-4574-9CA3-3D701354B48F}" type="datetimeFigureOut">
              <a:rPr lang="en-GB" smtClean="0"/>
              <a:t>24/10/2018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3767-2F4A-4006-BFA1-EDC4F5020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573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2E891-2A42-4574-9CA3-3D701354B48F}" type="datetimeFigureOut">
              <a:rPr lang="en-GB" smtClean="0"/>
              <a:t>24/10/2018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3767-2F4A-4006-BFA1-EDC4F5020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311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2E891-2A42-4574-9CA3-3D701354B48F}" type="datetimeFigureOut">
              <a:rPr lang="en-GB" smtClean="0"/>
              <a:t>24/10/2018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3767-2F4A-4006-BFA1-EDC4F5020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530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2E891-2A42-4574-9CA3-3D701354B48F}" type="datetimeFigureOut">
              <a:rPr lang="en-GB" smtClean="0"/>
              <a:t>24/10/2018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3767-2F4A-4006-BFA1-EDC4F5020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1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2E891-2A42-4574-9CA3-3D701354B48F}" type="datetimeFigureOut">
              <a:rPr lang="en-GB" smtClean="0"/>
              <a:t>24/10/2018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D3767-2F4A-4006-BFA1-EDC4F5020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70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6700" y="24606"/>
            <a:ext cx="10515600" cy="1325563"/>
          </a:xfrm>
        </p:spPr>
        <p:txBody>
          <a:bodyPr/>
          <a:lstStyle/>
          <a:p>
            <a:r>
              <a:rPr lang="en-GB" dirty="0" smtClean="0"/>
              <a:t>Architecture Outcome Plan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03400" y="1146969"/>
            <a:ext cx="2171700" cy="522843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smtClean="0"/>
              <a:t>Explanation of how you will take inspiration from each artist here. Clear explanation, use key words, full sentences</a:t>
            </a:r>
            <a:endParaRPr lang="en-GB" sz="1800" dirty="0"/>
          </a:p>
        </p:txBody>
      </p:sp>
      <p:sp>
        <p:nvSpPr>
          <p:cNvPr id="6" name="Rectangle 5"/>
          <p:cNvSpPr/>
          <p:nvPr/>
        </p:nvSpPr>
        <p:spPr>
          <a:xfrm>
            <a:off x="266700" y="1079500"/>
            <a:ext cx="1371600" cy="1714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Artist 1 here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66700" y="2968625"/>
            <a:ext cx="1371600" cy="1765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Artist 2 here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266700" y="4873625"/>
            <a:ext cx="1371600" cy="17653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GOLD: Artist 3 if you have one here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4191000" y="1079500"/>
            <a:ext cx="2451100" cy="17145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Best experiment from the project 1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4191000" y="2968625"/>
            <a:ext cx="2451100" cy="17653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Best experiment from the project 2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4191000" y="4873625"/>
            <a:ext cx="2451100" cy="17653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Best experiment from the project 3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883400" y="241300"/>
            <a:ext cx="5092700" cy="2308324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Explanation of how you will build on your best experiments and bring your ideas together in the final outcomes.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00" y="4330601"/>
            <a:ext cx="5092700" cy="23083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Explanation of why you chose the above photos to use in your final outcomes and how you will edit the photos to build on previous experiments and artist research.</a:t>
            </a:r>
          </a:p>
          <a:p>
            <a:endParaRPr lang="en-GB" dirty="0" smtClean="0"/>
          </a:p>
          <a:p>
            <a:r>
              <a:rPr lang="en-GB" dirty="0" smtClean="0"/>
              <a:t>Remember that your outcomes MUST be a series of 3 or more images that link visually, and they must not repeat something you have done before exactly.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6858000" y="2616101"/>
            <a:ext cx="1104900" cy="1612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Final photo you will edit – 1 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8089900" y="2616101"/>
            <a:ext cx="1104900" cy="1612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Final photo you will edit – 2 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9321800" y="2616101"/>
            <a:ext cx="1104900" cy="1612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Final photo you will edit – 3 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10693400" y="2610197"/>
            <a:ext cx="1104900" cy="161299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GOLD - Final photo you will edit – 4+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9391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6845300" y="2551063"/>
            <a:ext cx="5105400" cy="167213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4010024" y="952500"/>
            <a:ext cx="2778125" cy="5867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120650" y="952500"/>
            <a:ext cx="1644650" cy="5867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8750" y="0"/>
            <a:ext cx="10515600" cy="1325563"/>
          </a:xfrm>
        </p:spPr>
        <p:txBody>
          <a:bodyPr/>
          <a:lstStyle/>
          <a:p>
            <a:r>
              <a:rPr lang="en-GB" dirty="0" smtClean="0"/>
              <a:t>Human Figure Outcome Plan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03400" y="1146969"/>
            <a:ext cx="2171700" cy="522843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smtClean="0"/>
              <a:t>Explanation of how you will take inspiration from each artist here. Clear explanation, use key words, full sentences</a:t>
            </a:r>
            <a:endParaRPr lang="en-GB" sz="1800" dirty="0"/>
          </a:p>
        </p:txBody>
      </p:sp>
      <p:sp>
        <p:nvSpPr>
          <p:cNvPr id="6" name="Rectangle 5"/>
          <p:cNvSpPr/>
          <p:nvPr/>
        </p:nvSpPr>
        <p:spPr>
          <a:xfrm>
            <a:off x="266700" y="1079500"/>
            <a:ext cx="1371600" cy="1714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Artist 1 here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66700" y="2968625"/>
            <a:ext cx="1371600" cy="1765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Artist 2 here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266700" y="4873625"/>
            <a:ext cx="1371600" cy="17653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GOLD: Artist 3 if you have one here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4191000" y="1079500"/>
            <a:ext cx="2451100" cy="17145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Best experiment from the project 1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4191000" y="2968625"/>
            <a:ext cx="2451100" cy="17653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Best experiment from the project 2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4191000" y="4873625"/>
            <a:ext cx="2451100" cy="17653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Best experiment from the project 3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883400" y="241300"/>
            <a:ext cx="5092700" cy="2308324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Explanation of how you will build on your best experiments and bring your ideas together in the final outcomes.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00" y="4330601"/>
            <a:ext cx="5092700" cy="23083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Explanation of why you chose the above photos to use in your final outcomes and how you will edit the photos to build on previous experiments and artist research.</a:t>
            </a:r>
          </a:p>
          <a:p>
            <a:endParaRPr lang="en-GB" dirty="0" smtClean="0"/>
          </a:p>
          <a:p>
            <a:r>
              <a:rPr lang="en-GB" dirty="0" smtClean="0"/>
              <a:t>Remember that your outcomes MUST be a series of 3 or more images that link visually, and they must not repeat something you have done before exactly.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6981825" y="2631629"/>
            <a:ext cx="1016000" cy="1501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Final photo you will edit – 1 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8226425" y="2662634"/>
            <a:ext cx="1016000" cy="1501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Final photo you will edit – 2 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9458325" y="2666802"/>
            <a:ext cx="1016000" cy="1501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Final photo you will edit – 3 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10690225" y="2666802"/>
            <a:ext cx="1016000" cy="150167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GOLD - Final photo you will edit – 4+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5473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335</Words>
  <Application>Microsoft Office PowerPoint</Application>
  <PresentationFormat>Widescreen</PresentationFormat>
  <Paragraphs>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Architecture Outcome Plan</vt:lpstr>
      <vt:lpstr>Human Figure Outcome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Architecture Outcome Plan</dc:title>
  <dc:creator>Laura Crawford</dc:creator>
  <cp:lastModifiedBy>Laura Crawford</cp:lastModifiedBy>
  <cp:revision>1</cp:revision>
  <dcterms:created xsi:type="dcterms:W3CDTF">2018-10-24T07:53:02Z</dcterms:created>
  <dcterms:modified xsi:type="dcterms:W3CDTF">2018-10-24T07:53:17Z</dcterms:modified>
</cp:coreProperties>
</file>